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4"/>
  </p:notesMasterIdLst>
  <p:handoutMasterIdLst>
    <p:handoutMasterId r:id="rId25"/>
  </p:handoutMasterIdLst>
  <p:sldIdLst>
    <p:sldId id="595" r:id="rId2"/>
    <p:sldId id="627" r:id="rId3"/>
    <p:sldId id="619" r:id="rId4"/>
    <p:sldId id="626" r:id="rId5"/>
    <p:sldId id="628" r:id="rId6"/>
    <p:sldId id="629" r:id="rId7"/>
    <p:sldId id="630" r:id="rId8"/>
    <p:sldId id="631" r:id="rId9"/>
    <p:sldId id="632" r:id="rId10"/>
    <p:sldId id="633" r:id="rId11"/>
    <p:sldId id="634" r:id="rId12"/>
    <p:sldId id="635" r:id="rId13"/>
    <p:sldId id="636" r:id="rId14"/>
    <p:sldId id="620" r:id="rId15"/>
    <p:sldId id="637" r:id="rId16"/>
    <p:sldId id="638" r:id="rId17"/>
    <p:sldId id="639" r:id="rId18"/>
    <p:sldId id="640" r:id="rId19"/>
    <p:sldId id="641" r:id="rId20"/>
    <p:sldId id="642" r:id="rId21"/>
    <p:sldId id="643" r:id="rId22"/>
    <p:sldId id="644" r:id="rId23"/>
  </p:sldIdLst>
  <p:sldSz cx="9144000" cy="6858000" type="screen4x3"/>
  <p:notesSz cx="6858000" cy="9144000"/>
  <p:custShowLst>
    <p:custShow name="core values" id="0">
      <p:sldLst/>
    </p:custShow>
    <p:custShow name="access solutions" id="1">
      <p:sldLst/>
    </p:custShow>
    <p:custShow name="core networking" id="2">
      <p:sldLst/>
    </p:custShow>
    <p:custShow name="network applications" id="3">
      <p:sldLst/>
    </p:custShow>
    <p:custShow name="security solutions" id="4">
      <p:sldLst/>
    </p:custShow>
    <p:custShow name="surveillance solutions" id="5">
      <p:sldLst/>
    </p:custShow>
    <p:custShow name="managed services" id="6">
      <p:sldLst/>
    </p:custShow>
    <p:custShow name="consultancy" id="7">
      <p:sldLst/>
    </p:custShow>
    <p:custShow name="integration" id="8">
      <p:sldLst/>
    </p:custShow>
    <p:custShow name="management" id="9">
      <p:sldLst/>
    </p:custShow>
    <p:custShow name="isc" id="10">
      <p:sldLst/>
    </p:custShow>
    <p:custShow name="training" id="11">
      <p:sldLst/>
    </p:custShow>
  </p:custShowLst>
  <p:defaultTextStyle>
    <a:defPPr>
      <a:defRPr lang="en-GB"/>
    </a:defPPr>
    <a:lvl1pPr algn="l" rtl="0" fontAlgn="base">
      <a:spcBef>
        <a:spcPct val="0"/>
      </a:spcBef>
      <a:spcAft>
        <a:spcPct val="0"/>
      </a:spcAft>
      <a:defRPr sz="1600" b="1"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1600" b="1"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1600" b="1"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1600" b="1"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1600" b="1" kern="1200">
        <a:solidFill>
          <a:schemeClr val="tx1"/>
        </a:solidFill>
        <a:latin typeface="Arial" pitchFamily="34" charset="0"/>
        <a:ea typeface="宋体" pitchFamily="2" charset="-122"/>
        <a:cs typeface="+mn-cs"/>
      </a:defRPr>
    </a:lvl5pPr>
    <a:lvl6pPr marL="2286000" algn="l" defTabSz="914400" rtl="0" eaLnBrk="1" latinLnBrk="0" hangingPunct="1">
      <a:defRPr sz="1600" b="1" kern="1200">
        <a:solidFill>
          <a:schemeClr val="tx1"/>
        </a:solidFill>
        <a:latin typeface="Arial" pitchFamily="34" charset="0"/>
        <a:ea typeface="宋体" pitchFamily="2" charset="-122"/>
        <a:cs typeface="+mn-cs"/>
      </a:defRPr>
    </a:lvl6pPr>
    <a:lvl7pPr marL="2743200" algn="l" defTabSz="914400" rtl="0" eaLnBrk="1" latinLnBrk="0" hangingPunct="1">
      <a:defRPr sz="1600" b="1" kern="1200">
        <a:solidFill>
          <a:schemeClr val="tx1"/>
        </a:solidFill>
        <a:latin typeface="Arial" pitchFamily="34" charset="0"/>
        <a:ea typeface="宋体" pitchFamily="2" charset="-122"/>
        <a:cs typeface="+mn-cs"/>
      </a:defRPr>
    </a:lvl7pPr>
    <a:lvl8pPr marL="3200400" algn="l" defTabSz="914400" rtl="0" eaLnBrk="1" latinLnBrk="0" hangingPunct="1">
      <a:defRPr sz="1600" b="1" kern="1200">
        <a:solidFill>
          <a:schemeClr val="tx1"/>
        </a:solidFill>
        <a:latin typeface="Arial" pitchFamily="34" charset="0"/>
        <a:ea typeface="宋体" pitchFamily="2" charset="-122"/>
        <a:cs typeface="+mn-cs"/>
      </a:defRPr>
    </a:lvl8pPr>
    <a:lvl9pPr marL="3657600" algn="l" defTabSz="914400" rtl="0" eaLnBrk="1" latinLnBrk="0" hangingPunct="1">
      <a:defRPr sz="1600" b="1"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69696"/>
    <a:srgbClr val="808080"/>
    <a:srgbClr val="717171"/>
    <a:srgbClr val="FAFAFA"/>
    <a:srgbClr val="000000"/>
    <a:srgbClr val="66FF33"/>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3088" autoAdjust="0"/>
    <p:restoredTop sz="96345" autoAdjust="0"/>
  </p:normalViewPr>
  <p:slideViewPr>
    <p:cSldViewPr>
      <p:cViewPr>
        <p:scale>
          <a:sx n="66" d="100"/>
          <a:sy n="66" d="100"/>
        </p:scale>
        <p:origin x="-930" y="-8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9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mn-ea"/>
              </a:defRPr>
            </a:lvl1pPr>
          </a:lstStyle>
          <a:p>
            <a:pPr>
              <a:defRPr/>
            </a:pPr>
            <a:fld id="{689255F7-6F42-4E0B-BD00-C9A3EACE29AD}" type="datetimeFigureOut">
              <a:rPr lang="zh-CN" altLang="en-US"/>
              <a:pPr>
                <a:defRPr/>
              </a:pPr>
              <a:t>2014/2/18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mn-ea"/>
              </a:defRPr>
            </a:lvl1pPr>
          </a:lstStyle>
          <a:p>
            <a:pPr>
              <a:defRPr/>
            </a:pPr>
            <a:fld id="{AC73DA1B-11B3-4BA9-9900-30500D810569}" type="slidenum">
              <a:rPr lang="zh-CN" altLang="en-US"/>
              <a:pPr>
                <a:defRPr/>
              </a:pPr>
              <a:t>‹#›</a:t>
            </a:fld>
            <a:endParaRPr lang="zh-CN" altLang="en-US"/>
          </a:p>
        </p:txBody>
      </p:sp>
    </p:spTree>
    <p:extLst>
      <p:ext uri="{BB962C8B-B14F-4D97-AF65-F5344CB8AC3E}">
        <p14:creationId xmlns:p14="http://schemas.microsoft.com/office/powerpoint/2010/main" val="2744764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latin typeface="Times" pitchFamily="18" charset="0"/>
                <a:ea typeface="+mn-ea"/>
              </a:defRPr>
            </a:lvl1pPr>
          </a:lstStyle>
          <a:p>
            <a:pPr>
              <a:defRPr/>
            </a:pPr>
            <a:endParaRPr lang="zh-CN" altLang="en-GB"/>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latin typeface="Times" pitchFamily="18" charset="0"/>
                <a:ea typeface="+mn-ea"/>
              </a:defRPr>
            </a:lvl1pPr>
          </a:lstStyle>
          <a:p>
            <a:pPr>
              <a:defRPr/>
            </a:pPr>
            <a:endParaRPr lang="en-GB" altLang="zh-CN"/>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ltLang="zh-CN" noProof="0" smtClean="0"/>
              <a:t>Click to edit Master text styles</a:t>
            </a:r>
          </a:p>
          <a:p>
            <a:pPr lvl="1"/>
            <a:r>
              <a:rPr lang="en-GB" altLang="zh-CN" noProof="0" smtClean="0"/>
              <a:t>Second level</a:t>
            </a:r>
          </a:p>
          <a:p>
            <a:pPr lvl="2"/>
            <a:r>
              <a:rPr lang="en-GB" altLang="zh-CN" noProof="0" smtClean="0"/>
              <a:t>Third level</a:t>
            </a:r>
          </a:p>
          <a:p>
            <a:pPr lvl="3"/>
            <a:r>
              <a:rPr lang="en-GB" altLang="zh-CN" noProof="0" smtClean="0"/>
              <a:t>Fourth level</a:t>
            </a:r>
          </a:p>
          <a:p>
            <a:pPr lvl="4"/>
            <a:r>
              <a:rPr lang="en-GB" altLang="zh-CN"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a:latin typeface="Times" pitchFamily="18" charset="0"/>
                <a:ea typeface="+mn-ea"/>
              </a:defRPr>
            </a:lvl1pPr>
          </a:lstStyle>
          <a:p>
            <a:pPr>
              <a:defRPr/>
            </a:pPr>
            <a:endParaRPr lang="en-GB" altLang="zh-CN"/>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latin typeface="Times" pitchFamily="18" charset="0"/>
                <a:ea typeface="+mn-ea"/>
              </a:defRPr>
            </a:lvl1pPr>
          </a:lstStyle>
          <a:p>
            <a:pPr>
              <a:defRPr/>
            </a:pPr>
            <a:fld id="{FEB48BA0-AB82-42C6-979A-227DCD0CBF40}" type="slidenum">
              <a:rPr lang="zh-CN" altLang="en-GB"/>
              <a:pPr>
                <a:defRPr/>
              </a:pPr>
              <a:t>‹#›</a:t>
            </a:fld>
            <a:endParaRPr lang="en-GB" altLang="zh-CN"/>
          </a:p>
        </p:txBody>
      </p:sp>
    </p:spTree>
    <p:extLst>
      <p:ext uri="{BB962C8B-B14F-4D97-AF65-F5344CB8AC3E}">
        <p14:creationId xmlns:p14="http://schemas.microsoft.com/office/powerpoint/2010/main" val="32532117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50"/>
          <p:cNvPicPr>
            <a:picLocks noChangeAspect="1" noChangeArrowheads="1"/>
          </p:cNvPicPr>
          <p:nvPr/>
        </p:nvPicPr>
        <p:blipFill>
          <a:blip r:embed="rId2"/>
          <a:srcRect/>
          <a:stretch>
            <a:fillRect/>
          </a:stretch>
        </p:blipFill>
        <p:spPr bwMode="gray">
          <a:xfrm>
            <a:off x="0" y="1295400"/>
            <a:ext cx="9142413" cy="4114800"/>
          </a:xfrm>
          <a:prstGeom prst="rect">
            <a:avLst/>
          </a:prstGeom>
          <a:noFill/>
          <a:ln w="9525">
            <a:noFill/>
            <a:miter lim="800000"/>
            <a:headEnd/>
            <a:tailEnd/>
          </a:ln>
        </p:spPr>
      </p:pic>
      <p:sp>
        <p:nvSpPr>
          <p:cNvPr id="5" name="Rectangle 12"/>
          <p:cNvSpPr>
            <a:spLocks noChangeArrowheads="1"/>
          </p:cNvSpPr>
          <p:nvPr/>
        </p:nvSpPr>
        <p:spPr bwMode="gray">
          <a:xfrm>
            <a:off x="0" y="5410200"/>
            <a:ext cx="9144000" cy="1447800"/>
          </a:xfrm>
          <a:prstGeom prst="rect">
            <a:avLst/>
          </a:prstGeom>
          <a:solidFill>
            <a:schemeClr val="bg2"/>
          </a:solidFill>
          <a:ln w="9525">
            <a:noFill/>
            <a:miter lim="800000"/>
            <a:headEnd/>
            <a:tailEnd/>
          </a:ln>
          <a:effectLst/>
        </p:spPr>
        <p:txBody>
          <a:bodyPr wrap="none" anchor="ctr"/>
          <a:lstStyle/>
          <a:p>
            <a:pPr algn="ctr" eaLnBrk="0" hangingPunct="0">
              <a:defRPr/>
            </a:pPr>
            <a:endParaRPr lang="zh-CN" altLang="en-US" sz="2400" b="0">
              <a:latin typeface="Times" pitchFamily="18" charset="0"/>
            </a:endParaRPr>
          </a:p>
        </p:txBody>
      </p:sp>
      <p:sp>
        <p:nvSpPr>
          <p:cNvPr id="6" name="Rectangle 43"/>
          <p:cNvSpPr>
            <a:spLocks noChangeArrowheads="1"/>
          </p:cNvSpPr>
          <p:nvPr/>
        </p:nvSpPr>
        <p:spPr bwMode="gray">
          <a:xfrm>
            <a:off x="6553200" y="5410200"/>
            <a:ext cx="2590800" cy="1447800"/>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dirty="0">
              <a:solidFill>
                <a:srgbClr val="FAFAFA"/>
              </a:solidFill>
              <a:latin typeface="Times" pitchFamily="18" charset="0"/>
            </a:endParaRPr>
          </a:p>
        </p:txBody>
      </p:sp>
      <p:sp>
        <p:nvSpPr>
          <p:cNvPr id="7" name="Rectangle 27"/>
          <p:cNvSpPr>
            <a:spLocks noChangeArrowheads="1"/>
          </p:cNvSpPr>
          <p:nvPr/>
        </p:nvSpPr>
        <p:spPr bwMode="gray">
          <a:xfrm>
            <a:off x="0" y="4714875"/>
            <a:ext cx="5486400" cy="695325"/>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a:latin typeface="Times" pitchFamily="18" charset="0"/>
            </a:endParaRPr>
          </a:p>
        </p:txBody>
      </p:sp>
      <p:sp>
        <p:nvSpPr>
          <p:cNvPr id="8" name="Rectangle 6"/>
          <p:cNvSpPr>
            <a:spLocks noChangeArrowheads="1"/>
          </p:cNvSpPr>
          <p:nvPr/>
        </p:nvSpPr>
        <p:spPr bwMode="gray">
          <a:xfrm>
            <a:off x="457200" y="1295400"/>
            <a:ext cx="152400" cy="152400"/>
          </a:xfrm>
          <a:prstGeom prst="rect">
            <a:avLst/>
          </a:prstGeom>
          <a:solidFill>
            <a:schemeClr val="bg1"/>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9" name="Rectangle 9"/>
          <p:cNvSpPr>
            <a:spLocks noChangeArrowheads="1"/>
          </p:cNvSpPr>
          <p:nvPr/>
        </p:nvSpPr>
        <p:spPr bwMode="gray">
          <a:xfrm>
            <a:off x="304800" y="1447800"/>
            <a:ext cx="152400" cy="152400"/>
          </a:xfrm>
          <a:prstGeom prst="rect">
            <a:avLst/>
          </a:prstGeom>
          <a:solidFill>
            <a:schemeClr val="bg1"/>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10" name="Rectangle 10"/>
          <p:cNvSpPr>
            <a:spLocks noChangeArrowheads="1"/>
          </p:cNvSpPr>
          <p:nvPr/>
        </p:nvSpPr>
        <p:spPr bwMode="gray">
          <a:xfrm>
            <a:off x="152400" y="1295400"/>
            <a:ext cx="152400" cy="152400"/>
          </a:xfrm>
          <a:prstGeom prst="rect">
            <a:avLst/>
          </a:prstGeom>
          <a:solidFill>
            <a:srgbClr val="FF0000"/>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11" name="Rectangle 11"/>
          <p:cNvSpPr>
            <a:spLocks noChangeArrowheads="1"/>
          </p:cNvSpPr>
          <p:nvPr/>
        </p:nvSpPr>
        <p:spPr bwMode="gray">
          <a:xfrm>
            <a:off x="762000" y="1295400"/>
            <a:ext cx="152400" cy="152400"/>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a:solidFill>
                <a:srgbClr val="FF0000"/>
              </a:solidFill>
              <a:latin typeface="Times" pitchFamily="18" charset="0"/>
            </a:endParaRPr>
          </a:p>
        </p:txBody>
      </p:sp>
      <p:sp>
        <p:nvSpPr>
          <p:cNvPr id="12" name="Rectangle 30"/>
          <p:cNvSpPr>
            <a:spLocks noChangeArrowheads="1"/>
          </p:cNvSpPr>
          <p:nvPr/>
        </p:nvSpPr>
        <p:spPr bwMode="gray">
          <a:xfrm>
            <a:off x="0" y="1295400"/>
            <a:ext cx="152400" cy="152400"/>
          </a:xfrm>
          <a:prstGeom prst="rect">
            <a:avLst/>
          </a:prstGeom>
          <a:solidFill>
            <a:schemeClr val="bg1"/>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13" name="Rectangle 33"/>
          <p:cNvSpPr>
            <a:spLocks noChangeArrowheads="1"/>
          </p:cNvSpPr>
          <p:nvPr/>
        </p:nvSpPr>
        <p:spPr bwMode="gray">
          <a:xfrm>
            <a:off x="609600" y="1143000"/>
            <a:ext cx="152400" cy="152400"/>
          </a:xfrm>
          <a:prstGeom prst="rect">
            <a:avLst/>
          </a:prstGeom>
          <a:solidFill>
            <a:srgbClr val="FF0000"/>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14" name="Rectangle 34"/>
          <p:cNvSpPr>
            <a:spLocks noChangeArrowheads="1"/>
          </p:cNvSpPr>
          <p:nvPr/>
        </p:nvSpPr>
        <p:spPr bwMode="gray">
          <a:xfrm>
            <a:off x="8839200" y="990600"/>
            <a:ext cx="304800" cy="304800"/>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a:latin typeface="Times" pitchFamily="18" charset="0"/>
            </a:endParaRPr>
          </a:p>
        </p:txBody>
      </p:sp>
      <p:sp>
        <p:nvSpPr>
          <p:cNvPr id="15" name="Rectangle 35"/>
          <p:cNvSpPr>
            <a:spLocks noChangeArrowheads="1"/>
          </p:cNvSpPr>
          <p:nvPr/>
        </p:nvSpPr>
        <p:spPr bwMode="gray">
          <a:xfrm>
            <a:off x="8839200" y="990600"/>
            <a:ext cx="304800" cy="304800"/>
          </a:xfrm>
          <a:prstGeom prst="rect">
            <a:avLst/>
          </a:prstGeom>
          <a:noFill/>
          <a:ln w="9525">
            <a:noFill/>
            <a:miter lim="800000"/>
            <a:headEnd/>
            <a:tailEnd/>
          </a:ln>
          <a:effectLst/>
        </p:spPr>
        <p:txBody>
          <a:bodyPr lIns="0" tIns="0" rIns="0" bIns="0" anchor="ctr" anchorCtr="1"/>
          <a:lstStyle/>
          <a:p>
            <a:pPr algn="ctr" eaLnBrk="0" hangingPunct="0">
              <a:defRPr/>
            </a:pPr>
            <a:fld id="{FC3EE884-1629-41C4-B683-45E8C3A0BE35}" type="slidenum">
              <a:rPr lang="zh-CN" altLang="en-GB" sz="1000" b="0">
                <a:solidFill>
                  <a:schemeClr val="bg1"/>
                </a:solidFill>
                <a:latin typeface="Arial" charset="0"/>
              </a:rPr>
              <a:pPr algn="ctr" eaLnBrk="0" hangingPunct="0">
                <a:defRPr/>
              </a:pPr>
              <a:t>‹#›</a:t>
            </a:fld>
            <a:endParaRPr lang="en-GB" altLang="zh-CN" sz="1000" b="0">
              <a:solidFill>
                <a:schemeClr val="bg1"/>
              </a:solidFill>
              <a:latin typeface="Arial" charset="0"/>
            </a:endParaRPr>
          </a:p>
        </p:txBody>
      </p:sp>
      <p:sp>
        <p:nvSpPr>
          <p:cNvPr id="16" name="AutoShape 46"/>
          <p:cNvSpPr>
            <a:spLocks noChangeArrowheads="1"/>
          </p:cNvSpPr>
          <p:nvPr/>
        </p:nvSpPr>
        <p:spPr bwMode="gray">
          <a:xfrm>
            <a:off x="3810000" y="4714875"/>
            <a:ext cx="2743200" cy="695325"/>
          </a:xfrm>
          <a:prstGeom prst="roundRect">
            <a:avLst>
              <a:gd name="adj" fmla="val 18861"/>
            </a:avLst>
          </a:prstGeom>
          <a:solidFill>
            <a:srgbClr val="FF0000"/>
          </a:solidFill>
          <a:ln w="9525">
            <a:noFill/>
            <a:round/>
            <a:headEnd/>
            <a:tailEnd/>
          </a:ln>
          <a:effectLst/>
        </p:spPr>
        <p:txBody>
          <a:bodyPr wrap="none" anchor="ctr"/>
          <a:lstStyle/>
          <a:p>
            <a:pPr eaLnBrk="0" hangingPunct="0">
              <a:defRPr/>
            </a:pPr>
            <a:endParaRPr lang="zh-CN" altLang="en-US">
              <a:latin typeface="Arial" charset="0"/>
            </a:endParaRPr>
          </a:p>
        </p:txBody>
      </p:sp>
      <p:sp>
        <p:nvSpPr>
          <p:cNvPr id="17" name="Rectangle 47"/>
          <p:cNvSpPr>
            <a:spLocks noChangeArrowheads="1"/>
          </p:cNvSpPr>
          <p:nvPr/>
        </p:nvSpPr>
        <p:spPr bwMode="gray">
          <a:xfrm>
            <a:off x="3810000" y="4976813"/>
            <a:ext cx="2743200" cy="433387"/>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a:latin typeface="Times" pitchFamily="18" charset="0"/>
            </a:endParaRPr>
          </a:p>
        </p:txBody>
      </p:sp>
      <p:pic>
        <p:nvPicPr>
          <p:cNvPr id="19" name="图片 30" descr="logo-白色.png"/>
          <p:cNvPicPr>
            <a:picLocks noChangeAspect="1"/>
          </p:cNvPicPr>
          <p:nvPr userDrawn="1"/>
        </p:nvPicPr>
        <p:blipFill>
          <a:blip r:embed="rId3"/>
          <a:srcRect/>
          <a:stretch>
            <a:fillRect/>
          </a:stretch>
        </p:blipFill>
        <p:spPr bwMode="auto">
          <a:xfrm>
            <a:off x="7072330" y="5919808"/>
            <a:ext cx="1512888" cy="438150"/>
          </a:xfrm>
          <a:prstGeom prst="rect">
            <a:avLst/>
          </a:prstGeom>
          <a:noFill/>
          <a:ln w="9525">
            <a:noFill/>
            <a:miter lim="800000"/>
            <a:headEnd/>
            <a:tailEnd/>
          </a:ln>
        </p:spPr>
      </p:pic>
      <p:sp>
        <p:nvSpPr>
          <p:cNvPr id="7171" name="Rectangle 3"/>
          <p:cNvSpPr>
            <a:spLocks noGrp="1" noChangeArrowheads="1"/>
          </p:cNvSpPr>
          <p:nvPr>
            <p:ph type="subTitle" idx="1"/>
          </p:nvPr>
        </p:nvSpPr>
        <p:spPr>
          <a:xfrm>
            <a:off x="622300" y="5562600"/>
            <a:ext cx="5638800" cy="381000"/>
          </a:xfrm>
        </p:spPr>
        <p:txBody>
          <a:bodyPr/>
          <a:lstStyle>
            <a:lvl1pPr marL="0" indent="0" algn="r">
              <a:buFontTx/>
              <a:buNone/>
              <a:defRPr sz="1600"/>
            </a:lvl1pPr>
          </a:lstStyle>
          <a:p>
            <a:r>
              <a:rPr lang="en-GB" altLang="zh-CN"/>
              <a:t>Click to edit Master subtitle style</a:t>
            </a:r>
          </a:p>
        </p:txBody>
      </p:sp>
      <p:sp>
        <p:nvSpPr>
          <p:cNvPr id="7170" name="Rectangle 2"/>
          <p:cNvSpPr>
            <a:spLocks noGrp="1" noChangeArrowheads="1"/>
          </p:cNvSpPr>
          <p:nvPr>
            <p:ph type="ctrTitle"/>
          </p:nvPr>
        </p:nvSpPr>
        <p:spPr>
          <a:xfrm>
            <a:off x="622300" y="4643446"/>
            <a:ext cx="5638800" cy="766754"/>
          </a:xfrm>
        </p:spPr>
        <p:txBody>
          <a:bodyPr anchor="ctr"/>
          <a:lstStyle>
            <a:lvl1pPr algn="ctr">
              <a:defRPr sz="3200" b="1">
                <a:solidFill>
                  <a:schemeClr val="bg1"/>
                </a:solidFill>
              </a:defRPr>
            </a:lvl1pPr>
          </a:lstStyle>
          <a:p>
            <a:r>
              <a:rPr lang="en-GB" altLang="zh-CN" dirty="0"/>
              <a:t>Click to edit Master title style</a:t>
            </a:r>
          </a:p>
        </p:txBody>
      </p:sp>
      <p:sp>
        <p:nvSpPr>
          <p:cNvPr id="20" name="Rectangle 18"/>
          <p:cNvSpPr>
            <a:spLocks noGrp="1" noChangeArrowheads="1"/>
          </p:cNvSpPr>
          <p:nvPr>
            <p:ph type="dt" sz="half" idx="10"/>
          </p:nvPr>
        </p:nvSpPr>
        <p:spPr>
          <a:xfrm>
            <a:off x="3995936" y="6096000"/>
            <a:ext cx="2436614" cy="338554"/>
          </a:xfrm>
          <a:prstGeom prst="rect">
            <a:avLst/>
          </a:prstGeom>
        </p:spPr>
        <p:txBody>
          <a:bodyPr wrap="square" anchor="t">
            <a:spAutoFit/>
          </a:bodyPr>
          <a:lstStyle>
            <a:lvl1pPr>
              <a:defRPr sz="1600"/>
            </a:lvl1pPr>
          </a:lstStyle>
          <a:p>
            <a:pPr>
              <a:defRPr/>
            </a:pPr>
            <a:r>
              <a:rPr lang="en-US" altLang="zh-CN" dirty="0" smtClean="0"/>
              <a:t>2013</a:t>
            </a:r>
            <a:r>
              <a:rPr lang="zh-CN" altLang="en-US" dirty="0" smtClean="0"/>
              <a:t>年</a:t>
            </a:r>
            <a:r>
              <a:rPr lang="en-US" altLang="zh-CN" dirty="0" smtClean="0"/>
              <a:t>12</a:t>
            </a:r>
            <a:r>
              <a:rPr lang="zh-CN" altLang="en-US" dirty="0" smtClean="0"/>
              <a:t>月</a:t>
            </a:r>
            <a:r>
              <a:rPr lang="en-US" altLang="zh-CN" dirty="0" smtClean="0"/>
              <a:t>9</a:t>
            </a:r>
            <a:r>
              <a:rPr lang="zh-CN" altLang="en-US" dirty="0" smtClean="0"/>
              <a:t>日星期一</a:t>
            </a:r>
            <a:endParaRPr lang="en-GB"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结束幻灯片">
    <p:spTree>
      <p:nvGrpSpPr>
        <p:cNvPr id="1" name=""/>
        <p:cNvGrpSpPr/>
        <p:nvPr/>
      </p:nvGrpSpPr>
      <p:grpSpPr>
        <a:xfrm>
          <a:off x="0" y="0"/>
          <a:ext cx="0" cy="0"/>
          <a:chOff x="0" y="0"/>
          <a:chExt cx="0" cy="0"/>
        </a:xfrm>
      </p:grpSpPr>
      <p:pic>
        <p:nvPicPr>
          <p:cNvPr id="4" name="Picture 50"/>
          <p:cNvPicPr>
            <a:picLocks noChangeAspect="1" noChangeArrowheads="1"/>
          </p:cNvPicPr>
          <p:nvPr/>
        </p:nvPicPr>
        <p:blipFill>
          <a:blip r:embed="rId2"/>
          <a:srcRect/>
          <a:stretch>
            <a:fillRect/>
          </a:stretch>
        </p:blipFill>
        <p:spPr bwMode="gray">
          <a:xfrm>
            <a:off x="0" y="1295400"/>
            <a:ext cx="9142413" cy="4114800"/>
          </a:xfrm>
          <a:prstGeom prst="rect">
            <a:avLst/>
          </a:prstGeom>
          <a:noFill/>
          <a:ln w="9525">
            <a:noFill/>
            <a:miter lim="800000"/>
            <a:headEnd/>
            <a:tailEnd/>
          </a:ln>
        </p:spPr>
      </p:pic>
      <p:sp>
        <p:nvSpPr>
          <p:cNvPr id="5" name="Rectangle 12"/>
          <p:cNvSpPr>
            <a:spLocks noChangeArrowheads="1"/>
          </p:cNvSpPr>
          <p:nvPr userDrawn="1"/>
        </p:nvSpPr>
        <p:spPr bwMode="gray">
          <a:xfrm>
            <a:off x="0" y="5410200"/>
            <a:ext cx="9144000" cy="1447800"/>
          </a:xfrm>
          <a:prstGeom prst="rect">
            <a:avLst/>
          </a:prstGeom>
          <a:solidFill>
            <a:schemeClr val="bg2"/>
          </a:solidFill>
          <a:ln w="9525">
            <a:noFill/>
            <a:miter lim="800000"/>
            <a:headEnd/>
            <a:tailEnd/>
          </a:ln>
          <a:effectLst/>
        </p:spPr>
        <p:txBody>
          <a:bodyPr wrap="none" anchor="ctr"/>
          <a:lstStyle/>
          <a:p>
            <a:pPr algn="ctr" eaLnBrk="0" hangingPunct="0">
              <a:defRPr/>
            </a:pPr>
            <a:endParaRPr lang="zh-CN" altLang="en-US" sz="2400" b="0">
              <a:latin typeface="Times" pitchFamily="18" charset="0"/>
            </a:endParaRPr>
          </a:p>
        </p:txBody>
      </p:sp>
      <p:sp>
        <p:nvSpPr>
          <p:cNvPr id="6" name="Rectangle 43"/>
          <p:cNvSpPr>
            <a:spLocks noChangeArrowheads="1"/>
          </p:cNvSpPr>
          <p:nvPr/>
        </p:nvSpPr>
        <p:spPr bwMode="gray">
          <a:xfrm>
            <a:off x="6553200" y="5410200"/>
            <a:ext cx="2590800" cy="1447800"/>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dirty="0">
              <a:solidFill>
                <a:srgbClr val="FAFAFA"/>
              </a:solidFill>
              <a:latin typeface="Times" pitchFamily="18" charset="0"/>
            </a:endParaRPr>
          </a:p>
        </p:txBody>
      </p:sp>
      <p:sp>
        <p:nvSpPr>
          <p:cNvPr id="7" name="Rectangle 27"/>
          <p:cNvSpPr>
            <a:spLocks noChangeArrowheads="1"/>
          </p:cNvSpPr>
          <p:nvPr/>
        </p:nvSpPr>
        <p:spPr bwMode="gray">
          <a:xfrm>
            <a:off x="0" y="4714875"/>
            <a:ext cx="5486400" cy="695325"/>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a:latin typeface="Times" pitchFamily="18" charset="0"/>
            </a:endParaRPr>
          </a:p>
        </p:txBody>
      </p:sp>
      <p:sp>
        <p:nvSpPr>
          <p:cNvPr id="8" name="Rectangle 6"/>
          <p:cNvSpPr>
            <a:spLocks noChangeArrowheads="1"/>
          </p:cNvSpPr>
          <p:nvPr/>
        </p:nvSpPr>
        <p:spPr bwMode="gray">
          <a:xfrm>
            <a:off x="457200" y="1295400"/>
            <a:ext cx="152400" cy="152400"/>
          </a:xfrm>
          <a:prstGeom prst="rect">
            <a:avLst/>
          </a:prstGeom>
          <a:solidFill>
            <a:schemeClr val="bg1"/>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9" name="Rectangle 9"/>
          <p:cNvSpPr>
            <a:spLocks noChangeArrowheads="1"/>
          </p:cNvSpPr>
          <p:nvPr/>
        </p:nvSpPr>
        <p:spPr bwMode="gray">
          <a:xfrm>
            <a:off x="304800" y="1447800"/>
            <a:ext cx="152400" cy="152400"/>
          </a:xfrm>
          <a:prstGeom prst="rect">
            <a:avLst/>
          </a:prstGeom>
          <a:solidFill>
            <a:schemeClr val="bg1"/>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10" name="Rectangle 10"/>
          <p:cNvSpPr>
            <a:spLocks noChangeArrowheads="1"/>
          </p:cNvSpPr>
          <p:nvPr/>
        </p:nvSpPr>
        <p:spPr bwMode="gray">
          <a:xfrm>
            <a:off x="152400" y="1295400"/>
            <a:ext cx="152400" cy="152400"/>
          </a:xfrm>
          <a:prstGeom prst="rect">
            <a:avLst/>
          </a:prstGeom>
          <a:solidFill>
            <a:srgbClr val="FF0000"/>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11" name="Rectangle 11"/>
          <p:cNvSpPr>
            <a:spLocks noChangeArrowheads="1"/>
          </p:cNvSpPr>
          <p:nvPr/>
        </p:nvSpPr>
        <p:spPr bwMode="gray">
          <a:xfrm>
            <a:off x="762000" y="1295400"/>
            <a:ext cx="152400" cy="152400"/>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a:solidFill>
                <a:srgbClr val="FF0000"/>
              </a:solidFill>
              <a:latin typeface="Times" pitchFamily="18" charset="0"/>
            </a:endParaRPr>
          </a:p>
        </p:txBody>
      </p:sp>
      <p:sp>
        <p:nvSpPr>
          <p:cNvPr id="12" name="Rectangle 30"/>
          <p:cNvSpPr>
            <a:spLocks noChangeArrowheads="1"/>
          </p:cNvSpPr>
          <p:nvPr/>
        </p:nvSpPr>
        <p:spPr bwMode="gray">
          <a:xfrm>
            <a:off x="0" y="1295400"/>
            <a:ext cx="152400" cy="152400"/>
          </a:xfrm>
          <a:prstGeom prst="rect">
            <a:avLst/>
          </a:prstGeom>
          <a:solidFill>
            <a:schemeClr val="bg1"/>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13" name="Rectangle 33"/>
          <p:cNvSpPr>
            <a:spLocks noChangeArrowheads="1"/>
          </p:cNvSpPr>
          <p:nvPr/>
        </p:nvSpPr>
        <p:spPr bwMode="gray">
          <a:xfrm>
            <a:off x="609600" y="1143000"/>
            <a:ext cx="152400" cy="152400"/>
          </a:xfrm>
          <a:prstGeom prst="rect">
            <a:avLst/>
          </a:prstGeom>
          <a:solidFill>
            <a:srgbClr val="FF0000"/>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14" name="Rectangle 34"/>
          <p:cNvSpPr>
            <a:spLocks noChangeArrowheads="1"/>
          </p:cNvSpPr>
          <p:nvPr/>
        </p:nvSpPr>
        <p:spPr bwMode="gray">
          <a:xfrm>
            <a:off x="8839200" y="990600"/>
            <a:ext cx="304800" cy="304800"/>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a:latin typeface="Times" pitchFamily="18" charset="0"/>
            </a:endParaRPr>
          </a:p>
        </p:txBody>
      </p:sp>
      <p:sp>
        <p:nvSpPr>
          <p:cNvPr id="15" name="Rectangle 35"/>
          <p:cNvSpPr>
            <a:spLocks noChangeArrowheads="1"/>
          </p:cNvSpPr>
          <p:nvPr/>
        </p:nvSpPr>
        <p:spPr bwMode="gray">
          <a:xfrm>
            <a:off x="8839200" y="990600"/>
            <a:ext cx="304800" cy="304800"/>
          </a:xfrm>
          <a:prstGeom prst="rect">
            <a:avLst/>
          </a:prstGeom>
          <a:noFill/>
          <a:ln w="9525">
            <a:noFill/>
            <a:miter lim="800000"/>
            <a:headEnd/>
            <a:tailEnd/>
          </a:ln>
          <a:effectLst/>
        </p:spPr>
        <p:txBody>
          <a:bodyPr lIns="0" tIns="0" rIns="0" bIns="0" anchor="ctr" anchorCtr="1"/>
          <a:lstStyle/>
          <a:p>
            <a:pPr algn="ctr" eaLnBrk="0" hangingPunct="0">
              <a:defRPr/>
            </a:pPr>
            <a:fld id="{FC3EE884-1629-41C4-B683-45E8C3A0BE35}" type="slidenum">
              <a:rPr lang="zh-CN" altLang="en-GB" sz="1000" b="0">
                <a:solidFill>
                  <a:schemeClr val="bg1"/>
                </a:solidFill>
                <a:latin typeface="Arial" charset="0"/>
              </a:rPr>
              <a:pPr algn="ctr" eaLnBrk="0" hangingPunct="0">
                <a:defRPr/>
              </a:pPr>
              <a:t>‹#›</a:t>
            </a:fld>
            <a:endParaRPr lang="en-GB" altLang="zh-CN" sz="1000" b="0">
              <a:solidFill>
                <a:schemeClr val="bg1"/>
              </a:solidFill>
              <a:latin typeface="Arial" charset="0"/>
            </a:endParaRPr>
          </a:p>
        </p:txBody>
      </p:sp>
      <p:sp>
        <p:nvSpPr>
          <p:cNvPr id="16" name="AutoShape 46"/>
          <p:cNvSpPr>
            <a:spLocks noChangeArrowheads="1"/>
          </p:cNvSpPr>
          <p:nvPr/>
        </p:nvSpPr>
        <p:spPr bwMode="gray">
          <a:xfrm>
            <a:off x="3810000" y="4714875"/>
            <a:ext cx="2743200" cy="695325"/>
          </a:xfrm>
          <a:prstGeom prst="roundRect">
            <a:avLst>
              <a:gd name="adj" fmla="val 18861"/>
            </a:avLst>
          </a:prstGeom>
          <a:solidFill>
            <a:srgbClr val="FF0000"/>
          </a:solidFill>
          <a:ln w="9525">
            <a:noFill/>
            <a:round/>
            <a:headEnd/>
            <a:tailEnd/>
          </a:ln>
          <a:effectLst/>
        </p:spPr>
        <p:txBody>
          <a:bodyPr wrap="none" anchor="ctr"/>
          <a:lstStyle/>
          <a:p>
            <a:pPr eaLnBrk="0" hangingPunct="0">
              <a:defRPr/>
            </a:pPr>
            <a:endParaRPr lang="zh-CN" altLang="en-US">
              <a:latin typeface="Arial" charset="0"/>
            </a:endParaRPr>
          </a:p>
        </p:txBody>
      </p:sp>
      <p:sp>
        <p:nvSpPr>
          <p:cNvPr id="17" name="Rectangle 47"/>
          <p:cNvSpPr>
            <a:spLocks noChangeArrowheads="1"/>
          </p:cNvSpPr>
          <p:nvPr/>
        </p:nvSpPr>
        <p:spPr bwMode="gray">
          <a:xfrm>
            <a:off x="3810000" y="4976813"/>
            <a:ext cx="2743200" cy="433387"/>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a:latin typeface="Times" pitchFamily="18" charset="0"/>
            </a:endParaRPr>
          </a:p>
        </p:txBody>
      </p:sp>
      <p:pic>
        <p:nvPicPr>
          <p:cNvPr id="19" name="图片 30" descr="logo-白色.png"/>
          <p:cNvPicPr>
            <a:picLocks noChangeAspect="1"/>
          </p:cNvPicPr>
          <p:nvPr userDrawn="1"/>
        </p:nvPicPr>
        <p:blipFill>
          <a:blip r:embed="rId3"/>
          <a:srcRect/>
          <a:stretch>
            <a:fillRect/>
          </a:stretch>
        </p:blipFill>
        <p:spPr bwMode="auto">
          <a:xfrm>
            <a:off x="7072330" y="5919808"/>
            <a:ext cx="1512888" cy="438150"/>
          </a:xfrm>
          <a:prstGeom prst="rect">
            <a:avLst/>
          </a:prstGeom>
          <a:noFill/>
          <a:ln w="9525">
            <a:noFill/>
            <a:miter lim="800000"/>
            <a:headEnd/>
            <a:tailEnd/>
          </a:ln>
        </p:spPr>
      </p:pic>
      <p:sp>
        <p:nvSpPr>
          <p:cNvPr id="7170" name="Rectangle 2"/>
          <p:cNvSpPr>
            <a:spLocks noGrp="1" noChangeArrowheads="1"/>
          </p:cNvSpPr>
          <p:nvPr>
            <p:ph type="ctrTitle" hasCustomPrompt="1"/>
          </p:nvPr>
        </p:nvSpPr>
        <p:spPr>
          <a:xfrm>
            <a:off x="622300" y="4643446"/>
            <a:ext cx="5638800" cy="766754"/>
          </a:xfrm>
        </p:spPr>
        <p:txBody>
          <a:bodyPr anchor="ctr"/>
          <a:lstStyle>
            <a:lvl1pPr algn="ctr">
              <a:defRPr sz="3200" b="1" baseline="0">
                <a:solidFill>
                  <a:schemeClr val="bg1"/>
                </a:solidFill>
              </a:defRPr>
            </a:lvl1pPr>
          </a:lstStyle>
          <a:p>
            <a:r>
              <a:rPr lang="en-GB" altLang="zh-CN" dirty="0" smtClean="0">
                <a:ea typeface="宋体" pitchFamily="2" charset="-122"/>
              </a:rPr>
              <a:t>Thank you for your attention</a:t>
            </a:r>
            <a:endParaRPr lang="en-GB" altLang="zh-CN" dirty="0"/>
          </a:p>
        </p:txBody>
      </p:sp>
      <p:sp>
        <p:nvSpPr>
          <p:cNvPr id="21" name="Rectangle 18"/>
          <p:cNvSpPr>
            <a:spLocks noGrp="1" noChangeArrowheads="1"/>
          </p:cNvSpPr>
          <p:nvPr>
            <p:ph type="dt" sz="half" idx="10"/>
          </p:nvPr>
        </p:nvSpPr>
        <p:spPr>
          <a:xfrm>
            <a:off x="4356100" y="6096000"/>
            <a:ext cx="2076450" cy="246063"/>
          </a:xfrm>
          <a:prstGeom prst="rect">
            <a:avLst/>
          </a:prstGeom>
        </p:spPr>
        <p:txBody>
          <a:bodyPr anchor="t">
            <a:spAutoFit/>
          </a:bodyPr>
          <a:lstStyle>
            <a:lvl1pPr>
              <a:defRPr sz="1600"/>
            </a:lvl1pPr>
          </a:lstStyle>
          <a:p>
            <a:pPr>
              <a:defRPr/>
            </a:pPr>
            <a:r>
              <a:rPr lang="en-US" altLang="zh-CN" dirty="0" smtClean="0"/>
              <a:t>2013</a:t>
            </a:r>
            <a:r>
              <a:rPr lang="zh-CN" altLang="en-US" dirty="0" smtClean="0"/>
              <a:t>年</a:t>
            </a:r>
            <a:r>
              <a:rPr lang="en-US" altLang="zh-CN" dirty="0" smtClean="0"/>
              <a:t>11</a:t>
            </a:r>
            <a:r>
              <a:rPr lang="zh-CN" altLang="en-US" dirty="0" smtClean="0"/>
              <a:t>月</a:t>
            </a:r>
            <a:r>
              <a:rPr lang="en-US" altLang="zh-CN" dirty="0" smtClean="0"/>
              <a:t>8</a:t>
            </a:r>
            <a:r>
              <a:rPr lang="zh-CN" altLang="en-US" dirty="0" smtClean="0"/>
              <a:t>日星期五</a:t>
            </a:r>
            <a:endParaRPr lang="en-GB"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reserve="1">
  <p:cSld name="标题和横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82005523-DD77-4C1F-9E2D-9D941007C040}" type="slidenum">
              <a:rPr lang="zh-CN" altLang="en-GB"/>
              <a:pPr>
                <a:defRPr/>
              </a:pPr>
              <a:t>‹#›</a:t>
            </a:fld>
            <a:endParaRPr lang="en-GB" altLang="zh-CN"/>
          </a:p>
        </p:txBody>
      </p:sp>
      <p:sp>
        <p:nvSpPr>
          <p:cNvPr id="5" name="Rectangle 5"/>
          <p:cNvSpPr>
            <a:spLocks noGrp="1" noChangeArrowheads="1"/>
          </p:cNvSpPr>
          <p:nvPr>
            <p:ph type="ftr" sz="quarter" idx="11"/>
          </p:nvPr>
        </p:nvSpPr>
        <p:spPr>
          <a:ln/>
        </p:spPr>
        <p:txBody>
          <a:bodyPr/>
          <a:lstStyle>
            <a:lvl1pPr>
              <a:defRPr>
                <a:solidFill>
                  <a:schemeClr val="tx1">
                    <a:lumMod val="75000"/>
                    <a:lumOff val="25000"/>
                  </a:schemeClr>
                </a:solidFill>
              </a:defRPr>
            </a:lvl1pPr>
          </a:lstStyle>
          <a:p>
            <a:pPr>
              <a:defRPr/>
            </a:pPr>
            <a:r>
              <a:rPr lang="zh-CN" altLang="en-GB" smtClean="0"/>
              <a:t>Surveillance solutions &amp; services</a:t>
            </a:r>
            <a:endParaRPr lang="en-GB"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5E698889-9F2C-4602-9A75-2EB8A24ACF4D}" type="slidenum">
              <a:rPr lang="zh-CN" altLang="en-GB"/>
              <a:pPr>
                <a:defRPr/>
              </a:pPr>
              <a:t>‹#›</a:t>
            </a:fld>
            <a:endParaRPr lang="en-GB" altLang="zh-CN"/>
          </a:p>
        </p:txBody>
      </p:sp>
      <p:sp>
        <p:nvSpPr>
          <p:cNvPr id="4" name="Rectangle 5"/>
          <p:cNvSpPr>
            <a:spLocks noGrp="1" noChangeArrowheads="1"/>
          </p:cNvSpPr>
          <p:nvPr>
            <p:ph type="ftr" sz="quarter" idx="11"/>
          </p:nvPr>
        </p:nvSpPr>
        <p:spPr>
          <a:ln/>
        </p:spPr>
        <p:txBody>
          <a:bodyPr/>
          <a:lstStyle>
            <a:lvl1pPr>
              <a:defRPr>
                <a:solidFill>
                  <a:schemeClr val="tx1">
                    <a:lumMod val="75000"/>
                    <a:lumOff val="25000"/>
                  </a:schemeClr>
                </a:solidFill>
              </a:defRPr>
            </a:lvl1pPr>
          </a:lstStyle>
          <a:p>
            <a:pPr>
              <a:defRPr/>
            </a:pPr>
            <a:r>
              <a:rPr lang="zh-CN" altLang="en-GB" smtClean="0"/>
              <a:t>Surveillance solutions &amp; services</a:t>
            </a:r>
            <a:endParaRPr lang="en-GB"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ln/>
        </p:spPr>
        <p:txBody>
          <a:bodyPr/>
          <a:lstStyle>
            <a:lvl1pPr>
              <a:defRPr/>
            </a:lvl1pPr>
          </a:lstStyle>
          <a:p>
            <a:pPr>
              <a:defRPr/>
            </a:pPr>
            <a:fld id="{5E698889-9F2C-4602-9A75-2EB8A24ACF4D}" type="slidenum">
              <a:rPr lang="zh-CN" altLang="en-GB"/>
              <a:pPr>
                <a:defRPr/>
              </a:pPr>
              <a:t>‹#›</a:t>
            </a:fld>
            <a:endParaRPr lang="en-GB" altLang="zh-CN"/>
          </a:p>
        </p:txBody>
      </p:sp>
      <p:sp>
        <p:nvSpPr>
          <p:cNvPr id="4" name="Rectangle 5"/>
          <p:cNvSpPr>
            <a:spLocks noGrp="1" noChangeArrowheads="1"/>
          </p:cNvSpPr>
          <p:nvPr>
            <p:ph type="ftr" sz="quarter" idx="11"/>
          </p:nvPr>
        </p:nvSpPr>
        <p:spPr>
          <a:ln/>
        </p:spPr>
        <p:txBody>
          <a:bodyPr/>
          <a:lstStyle>
            <a:lvl1pPr>
              <a:defRPr>
                <a:solidFill>
                  <a:schemeClr val="tx1">
                    <a:lumMod val="75000"/>
                    <a:lumOff val="25000"/>
                  </a:schemeClr>
                </a:solidFill>
              </a:defRPr>
            </a:lvl1pPr>
          </a:lstStyle>
          <a:p>
            <a:pPr>
              <a:defRPr/>
            </a:pPr>
            <a:r>
              <a:rPr lang="zh-CN" altLang="en-GB" smtClean="0"/>
              <a:t>Surveillance solutions &amp; services</a:t>
            </a:r>
            <a:endParaRPr lang="en-GB"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609600" y="228600"/>
            <a:ext cx="7924800" cy="838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zh-CN" dirty="0" smtClean="0"/>
              <a:t>Click to edit Master title style</a:t>
            </a:r>
          </a:p>
        </p:txBody>
      </p:sp>
      <p:sp>
        <p:nvSpPr>
          <p:cNvPr id="1027" name="Rectangle 3"/>
          <p:cNvSpPr>
            <a:spLocks noGrp="1" noChangeArrowheads="1"/>
          </p:cNvSpPr>
          <p:nvPr>
            <p:ph type="body" idx="1"/>
          </p:nvPr>
        </p:nvSpPr>
        <p:spPr bwMode="gray">
          <a:xfrm>
            <a:off x="609600" y="1295400"/>
            <a:ext cx="7924800" cy="5105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zh-CN" dirty="0" smtClean="0"/>
              <a:t>Click to edit Master text styles</a:t>
            </a:r>
          </a:p>
          <a:p>
            <a:pPr lvl="1"/>
            <a:r>
              <a:rPr lang="en-GB" altLang="zh-CN" dirty="0" smtClean="0"/>
              <a:t>Second level</a:t>
            </a:r>
          </a:p>
          <a:p>
            <a:pPr lvl="2"/>
            <a:r>
              <a:rPr lang="en-GB" altLang="zh-CN" dirty="0" smtClean="0"/>
              <a:t>Third level</a:t>
            </a:r>
          </a:p>
          <a:p>
            <a:pPr lvl="3"/>
            <a:r>
              <a:rPr lang="en-GB" altLang="zh-CN" dirty="0" smtClean="0"/>
              <a:t>Fourth level</a:t>
            </a:r>
          </a:p>
          <a:p>
            <a:pPr lvl="4"/>
            <a:r>
              <a:rPr lang="en-GB" altLang="zh-CN" dirty="0" smtClean="0"/>
              <a:t>Fifth level</a:t>
            </a:r>
          </a:p>
        </p:txBody>
      </p:sp>
      <p:sp>
        <p:nvSpPr>
          <p:cNvPr id="1036" name="Rectangle 12"/>
          <p:cNvSpPr>
            <a:spLocks noChangeArrowheads="1"/>
          </p:cNvSpPr>
          <p:nvPr/>
        </p:nvSpPr>
        <p:spPr bwMode="gray">
          <a:xfrm>
            <a:off x="0" y="1295400"/>
            <a:ext cx="152400" cy="152400"/>
          </a:xfrm>
          <a:prstGeom prst="rect">
            <a:avLst/>
          </a:prstGeom>
          <a:solidFill>
            <a:schemeClr val="bg2"/>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1038" name="Rectangle 14"/>
          <p:cNvSpPr>
            <a:spLocks noChangeArrowheads="1"/>
          </p:cNvSpPr>
          <p:nvPr/>
        </p:nvSpPr>
        <p:spPr bwMode="gray">
          <a:xfrm>
            <a:off x="0" y="1752600"/>
            <a:ext cx="152400" cy="152400"/>
          </a:xfrm>
          <a:prstGeom prst="rect">
            <a:avLst/>
          </a:prstGeom>
          <a:solidFill>
            <a:srgbClr val="FF0000"/>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1041" name="Rectangle 17"/>
          <p:cNvSpPr>
            <a:spLocks noChangeArrowheads="1"/>
          </p:cNvSpPr>
          <p:nvPr userDrawn="1"/>
        </p:nvSpPr>
        <p:spPr bwMode="gray">
          <a:xfrm>
            <a:off x="8839200" y="5715000"/>
            <a:ext cx="304800" cy="1143000"/>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a:latin typeface="Times" pitchFamily="18" charset="0"/>
            </a:endParaRPr>
          </a:p>
        </p:txBody>
      </p:sp>
      <p:sp>
        <p:nvSpPr>
          <p:cNvPr id="1042" name="Rectangle 18"/>
          <p:cNvSpPr>
            <a:spLocks noChangeArrowheads="1"/>
          </p:cNvSpPr>
          <p:nvPr/>
        </p:nvSpPr>
        <p:spPr bwMode="gray">
          <a:xfrm>
            <a:off x="8839200" y="1295400"/>
            <a:ext cx="304800" cy="4419600"/>
          </a:xfrm>
          <a:prstGeom prst="rect">
            <a:avLst/>
          </a:prstGeom>
          <a:solidFill>
            <a:schemeClr val="bg2"/>
          </a:solidFill>
          <a:ln w="9525">
            <a:noFill/>
            <a:miter lim="800000"/>
            <a:headEnd/>
            <a:tailEnd/>
          </a:ln>
          <a:effectLst/>
        </p:spPr>
        <p:txBody>
          <a:bodyPr wrap="none" anchor="ctr"/>
          <a:lstStyle/>
          <a:p>
            <a:pPr algn="ctr" eaLnBrk="0" hangingPunct="0">
              <a:defRPr/>
            </a:pPr>
            <a:endParaRPr lang="zh-CN" altLang="en-US" sz="2400" b="0">
              <a:latin typeface="Times" pitchFamily="18" charset="0"/>
            </a:endParaRPr>
          </a:p>
        </p:txBody>
      </p:sp>
      <p:sp>
        <p:nvSpPr>
          <p:cNvPr id="1046" name="Rectangle 22"/>
          <p:cNvSpPr>
            <a:spLocks noChangeArrowheads="1"/>
          </p:cNvSpPr>
          <p:nvPr/>
        </p:nvSpPr>
        <p:spPr bwMode="gray">
          <a:xfrm>
            <a:off x="8839200" y="990600"/>
            <a:ext cx="304800" cy="304800"/>
          </a:xfrm>
          <a:prstGeom prst="rect">
            <a:avLst/>
          </a:prstGeom>
          <a:solidFill>
            <a:srgbClr val="FF0000"/>
          </a:solidFill>
          <a:ln w="9525">
            <a:noFill/>
            <a:miter lim="800000"/>
            <a:headEnd/>
            <a:tailEnd/>
          </a:ln>
          <a:effectLst/>
        </p:spPr>
        <p:txBody>
          <a:bodyPr wrap="none" anchor="ctr"/>
          <a:lstStyle/>
          <a:p>
            <a:pPr algn="ctr" eaLnBrk="0" hangingPunct="0">
              <a:defRPr/>
            </a:pPr>
            <a:endParaRPr lang="zh-CN" altLang="en-US" sz="2400" b="0">
              <a:latin typeface="Times" pitchFamily="18" charset="0"/>
            </a:endParaRPr>
          </a:p>
        </p:txBody>
      </p:sp>
      <p:sp>
        <p:nvSpPr>
          <p:cNvPr id="1030" name="Rectangle 6"/>
          <p:cNvSpPr>
            <a:spLocks noGrp="1" noChangeArrowheads="1"/>
          </p:cNvSpPr>
          <p:nvPr>
            <p:ph type="sldNum" sz="quarter" idx="4"/>
          </p:nvPr>
        </p:nvSpPr>
        <p:spPr bwMode="gray">
          <a:xfrm>
            <a:off x="8839200" y="990600"/>
            <a:ext cx="304800" cy="304800"/>
          </a:xfrm>
          <a:prstGeom prst="rect">
            <a:avLst/>
          </a:prstGeom>
          <a:noFill/>
          <a:ln w="9525">
            <a:noFill/>
            <a:miter lim="800000"/>
            <a:headEnd/>
            <a:tailEnd/>
          </a:ln>
          <a:effectLst/>
        </p:spPr>
        <p:txBody>
          <a:bodyPr vert="horz" wrap="square" lIns="0" tIns="0" rIns="0" bIns="0" numCol="1" anchor="ctr" anchorCtr="1" compatLnSpc="1">
            <a:prstTxWarp prst="textNoShape">
              <a:avLst/>
            </a:prstTxWarp>
          </a:bodyPr>
          <a:lstStyle>
            <a:lvl1pPr algn="ctr" eaLnBrk="0" hangingPunct="0">
              <a:defRPr sz="1000" b="0">
                <a:solidFill>
                  <a:schemeClr val="bg1"/>
                </a:solidFill>
                <a:latin typeface="Arial" charset="0"/>
                <a:ea typeface="宋体" pitchFamily="2" charset="-122"/>
              </a:defRPr>
            </a:lvl1pPr>
          </a:lstStyle>
          <a:p>
            <a:pPr>
              <a:defRPr/>
            </a:pPr>
            <a:fld id="{BA868212-F0A8-470B-AEA5-DCC2D3720CE2}" type="slidenum">
              <a:rPr lang="zh-CN" altLang="en-GB"/>
              <a:pPr>
                <a:defRPr/>
              </a:pPr>
              <a:t>‹#›</a:t>
            </a:fld>
            <a:endParaRPr lang="en-GB" altLang="zh-CN"/>
          </a:p>
        </p:txBody>
      </p:sp>
      <p:sp>
        <p:nvSpPr>
          <p:cNvPr id="1029" name="Rectangle 5"/>
          <p:cNvSpPr>
            <a:spLocks noGrp="1" noChangeArrowheads="1"/>
          </p:cNvSpPr>
          <p:nvPr>
            <p:ph type="ftr" sz="quarter" idx="3"/>
          </p:nvPr>
        </p:nvSpPr>
        <p:spPr bwMode="gray">
          <a:xfrm rot="-5400000">
            <a:off x="7544594" y="3963194"/>
            <a:ext cx="2895600" cy="303212"/>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eaLnBrk="0" hangingPunct="0">
              <a:defRPr sz="900" b="0">
                <a:solidFill>
                  <a:schemeClr val="tx1">
                    <a:lumMod val="75000"/>
                    <a:lumOff val="25000"/>
                  </a:schemeClr>
                </a:solidFill>
                <a:latin typeface="Arial" charset="0"/>
                <a:ea typeface="宋体" pitchFamily="2" charset="-122"/>
              </a:defRPr>
            </a:lvl1pPr>
          </a:lstStyle>
          <a:p>
            <a:pPr>
              <a:defRPr/>
            </a:pPr>
            <a:r>
              <a:rPr lang="zh-CN" altLang="en-GB" smtClean="0"/>
              <a:t>Surveillance solutions &amp; services</a:t>
            </a:r>
            <a:endParaRPr lang="en-GB" altLang="zh-CN" dirty="0"/>
          </a:p>
        </p:txBody>
      </p:sp>
      <p:sp>
        <p:nvSpPr>
          <p:cNvPr id="1073" name="Rectangle 49"/>
          <p:cNvSpPr>
            <a:spLocks noChangeArrowheads="1"/>
          </p:cNvSpPr>
          <p:nvPr/>
        </p:nvSpPr>
        <p:spPr bwMode="gray">
          <a:xfrm>
            <a:off x="152400" y="1447800"/>
            <a:ext cx="152400" cy="152400"/>
          </a:xfrm>
          <a:prstGeom prst="rect">
            <a:avLst/>
          </a:prstGeom>
          <a:solidFill>
            <a:srgbClr val="FF0000"/>
          </a:solidFill>
          <a:ln w="9525">
            <a:noFill/>
            <a:miter lim="800000"/>
            <a:headEnd/>
            <a:tailEnd/>
          </a:ln>
          <a:effectLst/>
        </p:spPr>
        <p:txBody>
          <a:bodyPr wrap="none" anchor="ctr"/>
          <a:lstStyle/>
          <a:p>
            <a:pPr eaLnBrk="0" hangingPunct="0">
              <a:defRPr/>
            </a:pPr>
            <a:endParaRPr lang="zh-CN" altLang="en-US">
              <a:latin typeface="Arial" charset="0"/>
            </a:endParaRPr>
          </a:p>
        </p:txBody>
      </p:sp>
      <p:sp>
        <p:nvSpPr>
          <p:cNvPr id="1074" name="Rectangle 50"/>
          <p:cNvSpPr>
            <a:spLocks noChangeArrowheads="1"/>
          </p:cNvSpPr>
          <p:nvPr/>
        </p:nvSpPr>
        <p:spPr bwMode="gray">
          <a:xfrm>
            <a:off x="0" y="2057400"/>
            <a:ext cx="152400" cy="152400"/>
          </a:xfrm>
          <a:prstGeom prst="rect">
            <a:avLst/>
          </a:prstGeom>
          <a:solidFill>
            <a:srgbClr val="808080"/>
          </a:solidFill>
          <a:ln w="9525">
            <a:noFill/>
            <a:miter lim="800000"/>
            <a:headEnd/>
            <a:tailEnd/>
          </a:ln>
          <a:effectLst/>
        </p:spPr>
        <p:txBody>
          <a:bodyPr wrap="none" anchor="ctr"/>
          <a:lstStyle/>
          <a:p>
            <a:pPr eaLnBrk="0" hangingPunct="0">
              <a:defRPr/>
            </a:pPr>
            <a:endParaRPr lang="zh-CN" altLang="en-US">
              <a:latin typeface="Arial" charset="0"/>
            </a:endParaRPr>
          </a:p>
        </p:txBody>
      </p:sp>
      <p:pic>
        <p:nvPicPr>
          <p:cNvPr id="2" name="图片 15" descr="logo-白色.png"/>
          <p:cNvPicPr>
            <a:picLocks noChangeAspect="1"/>
          </p:cNvPicPr>
          <p:nvPr userDrawn="1"/>
        </p:nvPicPr>
        <p:blipFill>
          <a:blip r:embed="rId7"/>
          <a:srcRect/>
          <a:stretch>
            <a:fillRect/>
          </a:stretch>
        </p:blipFill>
        <p:spPr bwMode="auto">
          <a:xfrm>
            <a:off x="8882063" y="5905500"/>
            <a:ext cx="230187" cy="7921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77" r:id="rId1"/>
    <p:sldLayoutId id="2147483880" r:id="rId2"/>
    <p:sldLayoutId id="2147483876" r:id="rId3"/>
    <p:sldLayoutId id="2147483875" r:id="rId4"/>
    <p:sldLayoutId id="2147483879" r:id="rId5"/>
  </p:sldLayoutIdLst>
  <p:hf hdr="0"/>
  <p:txStyles>
    <p:titleStyle>
      <a:lvl1pPr algn="l" rtl="0" eaLnBrk="0" fontAlgn="base" hangingPunct="0">
        <a:spcBef>
          <a:spcPct val="0"/>
        </a:spcBef>
        <a:spcAft>
          <a:spcPct val="0"/>
        </a:spcAft>
        <a:defRPr sz="3200">
          <a:solidFill>
            <a:srgbClr val="FF0000"/>
          </a:solidFill>
          <a:latin typeface="+mj-lt"/>
          <a:ea typeface="+mj-ea"/>
          <a:cs typeface="+mj-cs"/>
        </a:defRPr>
      </a:lvl1pPr>
      <a:lvl2pPr algn="l" rtl="0" eaLnBrk="0" fontAlgn="base" hangingPunct="0">
        <a:spcBef>
          <a:spcPct val="0"/>
        </a:spcBef>
        <a:spcAft>
          <a:spcPct val="0"/>
        </a:spcAft>
        <a:defRPr sz="3200">
          <a:solidFill>
            <a:srgbClr val="FF0000"/>
          </a:solidFill>
          <a:latin typeface="Arial" charset="0"/>
        </a:defRPr>
      </a:lvl2pPr>
      <a:lvl3pPr algn="l" rtl="0" eaLnBrk="0" fontAlgn="base" hangingPunct="0">
        <a:spcBef>
          <a:spcPct val="0"/>
        </a:spcBef>
        <a:spcAft>
          <a:spcPct val="0"/>
        </a:spcAft>
        <a:defRPr sz="3200">
          <a:solidFill>
            <a:srgbClr val="FF0000"/>
          </a:solidFill>
          <a:latin typeface="Arial" charset="0"/>
        </a:defRPr>
      </a:lvl3pPr>
      <a:lvl4pPr algn="l" rtl="0" eaLnBrk="0" fontAlgn="base" hangingPunct="0">
        <a:spcBef>
          <a:spcPct val="0"/>
        </a:spcBef>
        <a:spcAft>
          <a:spcPct val="0"/>
        </a:spcAft>
        <a:defRPr sz="3200">
          <a:solidFill>
            <a:srgbClr val="FF0000"/>
          </a:solidFill>
          <a:latin typeface="Arial" charset="0"/>
        </a:defRPr>
      </a:lvl4pPr>
      <a:lvl5pPr algn="l" rtl="0" eaLnBrk="0" fontAlgn="base" hangingPunct="0">
        <a:spcBef>
          <a:spcPct val="0"/>
        </a:spcBef>
        <a:spcAft>
          <a:spcPct val="0"/>
        </a:spcAft>
        <a:defRPr sz="3200">
          <a:solidFill>
            <a:srgbClr val="FF0000"/>
          </a:solidFill>
          <a:latin typeface="Arial" charset="0"/>
        </a:defRPr>
      </a:lvl5pPr>
      <a:lvl6pPr marL="457200" algn="l" rtl="0" fontAlgn="base">
        <a:spcBef>
          <a:spcPct val="0"/>
        </a:spcBef>
        <a:spcAft>
          <a:spcPct val="0"/>
        </a:spcAft>
        <a:defRPr sz="3200">
          <a:solidFill>
            <a:srgbClr val="717171"/>
          </a:solidFill>
          <a:latin typeface="Arial" charset="0"/>
        </a:defRPr>
      </a:lvl6pPr>
      <a:lvl7pPr marL="914400" algn="l" rtl="0" fontAlgn="base">
        <a:spcBef>
          <a:spcPct val="0"/>
        </a:spcBef>
        <a:spcAft>
          <a:spcPct val="0"/>
        </a:spcAft>
        <a:defRPr sz="3200">
          <a:solidFill>
            <a:srgbClr val="717171"/>
          </a:solidFill>
          <a:latin typeface="Arial" charset="0"/>
        </a:defRPr>
      </a:lvl7pPr>
      <a:lvl8pPr marL="1371600" algn="l" rtl="0" fontAlgn="base">
        <a:spcBef>
          <a:spcPct val="0"/>
        </a:spcBef>
        <a:spcAft>
          <a:spcPct val="0"/>
        </a:spcAft>
        <a:defRPr sz="3200">
          <a:solidFill>
            <a:srgbClr val="717171"/>
          </a:solidFill>
          <a:latin typeface="Arial" charset="0"/>
        </a:defRPr>
      </a:lvl8pPr>
      <a:lvl9pPr marL="1828800" algn="l" rtl="0" fontAlgn="base">
        <a:spcBef>
          <a:spcPct val="0"/>
        </a:spcBef>
        <a:spcAft>
          <a:spcPct val="0"/>
        </a:spcAft>
        <a:defRPr sz="3200">
          <a:solidFill>
            <a:srgbClr val="717171"/>
          </a:solidFill>
          <a:latin typeface="Arial" charset="0"/>
        </a:defRPr>
      </a:lvl9pPr>
    </p:titleStyle>
    <p:bodyStyle>
      <a:lvl1pPr marL="304800" indent="-304800" algn="l" rtl="0" eaLnBrk="0" fontAlgn="base" hangingPunct="0">
        <a:lnSpc>
          <a:spcPct val="120000"/>
        </a:lnSpc>
        <a:spcBef>
          <a:spcPts val="1200"/>
        </a:spcBef>
        <a:spcAft>
          <a:spcPct val="0"/>
        </a:spcAft>
        <a:buClr>
          <a:srgbClr val="FF0000"/>
        </a:buClr>
        <a:buChar char="&gt;"/>
        <a:defRPr sz="2800">
          <a:solidFill>
            <a:srgbClr val="0000E5"/>
          </a:solidFill>
          <a:latin typeface="+mn-lt"/>
          <a:ea typeface="+mn-ea"/>
          <a:cs typeface="+mn-cs"/>
        </a:defRPr>
      </a:lvl1pPr>
      <a:lvl2pPr marL="762000" indent="-266700" algn="l" rtl="0" eaLnBrk="0" fontAlgn="base" hangingPunct="0">
        <a:lnSpc>
          <a:spcPct val="120000"/>
        </a:lnSpc>
        <a:spcBef>
          <a:spcPts val="600"/>
        </a:spcBef>
        <a:spcAft>
          <a:spcPct val="0"/>
        </a:spcAft>
        <a:buClr>
          <a:srgbClr val="FF0000"/>
        </a:buClr>
        <a:buChar char="&gt;"/>
        <a:defRPr sz="2000">
          <a:solidFill>
            <a:srgbClr val="0000E5"/>
          </a:solidFill>
          <a:latin typeface="+mn-lt"/>
        </a:defRPr>
      </a:lvl2pPr>
      <a:lvl3pPr marL="1219200" indent="-266700" algn="l" rtl="0" eaLnBrk="0" fontAlgn="base" hangingPunct="0">
        <a:lnSpc>
          <a:spcPct val="120000"/>
        </a:lnSpc>
        <a:spcBef>
          <a:spcPts val="600"/>
        </a:spcBef>
        <a:spcAft>
          <a:spcPct val="0"/>
        </a:spcAft>
        <a:buClr>
          <a:srgbClr val="FF0000"/>
        </a:buClr>
        <a:buChar char="&gt;"/>
        <a:defRPr sz="1600">
          <a:solidFill>
            <a:srgbClr val="0000E5"/>
          </a:solidFill>
          <a:latin typeface="+mn-lt"/>
        </a:defRPr>
      </a:lvl3pPr>
      <a:lvl4pPr marL="1663700" indent="-254000" algn="l" rtl="0" eaLnBrk="0" fontAlgn="base" hangingPunct="0">
        <a:lnSpc>
          <a:spcPct val="120000"/>
        </a:lnSpc>
        <a:spcBef>
          <a:spcPts val="600"/>
        </a:spcBef>
        <a:spcAft>
          <a:spcPct val="0"/>
        </a:spcAft>
        <a:buClr>
          <a:srgbClr val="FF0000"/>
        </a:buClr>
        <a:buChar char="&gt;"/>
        <a:defRPr sz="1400">
          <a:solidFill>
            <a:srgbClr val="0000E5"/>
          </a:solidFill>
          <a:latin typeface="+mn-lt"/>
        </a:defRPr>
      </a:lvl4pPr>
      <a:lvl5pPr marL="2133600" indent="-279400" algn="l" rtl="0" eaLnBrk="0" fontAlgn="base" hangingPunct="0">
        <a:lnSpc>
          <a:spcPct val="120000"/>
        </a:lnSpc>
        <a:spcBef>
          <a:spcPts val="600"/>
        </a:spcBef>
        <a:spcAft>
          <a:spcPct val="0"/>
        </a:spcAft>
        <a:buClr>
          <a:srgbClr val="FF0000"/>
        </a:buClr>
        <a:buChar char="&gt;"/>
        <a:defRPr sz="1200">
          <a:solidFill>
            <a:srgbClr val="0000E5"/>
          </a:solidFill>
          <a:latin typeface="+mn-lt"/>
        </a:defRPr>
      </a:lvl5pPr>
      <a:lvl6pPr marL="2590800" indent="-279400" algn="l" rtl="0" fontAlgn="base">
        <a:lnSpc>
          <a:spcPct val="120000"/>
        </a:lnSpc>
        <a:spcBef>
          <a:spcPct val="50000"/>
        </a:spcBef>
        <a:spcAft>
          <a:spcPct val="0"/>
        </a:spcAft>
        <a:buClr>
          <a:srgbClr val="FF0000"/>
        </a:buClr>
        <a:buChar char="&gt;"/>
        <a:defRPr sz="1200">
          <a:solidFill>
            <a:schemeClr val="tx1"/>
          </a:solidFill>
          <a:latin typeface="+mn-lt"/>
        </a:defRPr>
      </a:lvl6pPr>
      <a:lvl7pPr marL="3048000" indent="-279400" algn="l" rtl="0" fontAlgn="base">
        <a:lnSpc>
          <a:spcPct val="120000"/>
        </a:lnSpc>
        <a:spcBef>
          <a:spcPct val="50000"/>
        </a:spcBef>
        <a:spcAft>
          <a:spcPct val="0"/>
        </a:spcAft>
        <a:buClr>
          <a:srgbClr val="FF0000"/>
        </a:buClr>
        <a:buChar char="&gt;"/>
        <a:defRPr sz="1200">
          <a:solidFill>
            <a:schemeClr val="tx1"/>
          </a:solidFill>
          <a:latin typeface="+mn-lt"/>
        </a:defRPr>
      </a:lvl7pPr>
      <a:lvl8pPr marL="3505200" indent="-279400" algn="l" rtl="0" fontAlgn="base">
        <a:lnSpc>
          <a:spcPct val="120000"/>
        </a:lnSpc>
        <a:spcBef>
          <a:spcPct val="50000"/>
        </a:spcBef>
        <a:spcAft>
          <a:spcPct val="0"/>
        </a:spcAft>
        <a:buClr>
          <a:srgbClr val="FF0000"/>
        </a:buClr>
        <a:buChar char="&gt;"/>
        <a:defRPr sz="1200">
          <a:solidFill>
            <a:schemeClr val="tx1"/>
          </a:solidFill>
          <a:latin typeface="+mn-lt"/>
        </a:defRPr>
      </a:lvl8pPr>
      <a:lvl9pPr marL="3962400" indent="-279400" algn="l" rtl="0" fontAlgn="base">
        <a:lnSpc>
          <a:spcPct val="120000"/>
        </a:lnSpc>
        <a:spcBef>
          <a:spcPct val="50000"/>
        </a:spcBef>
        <a:spcAft>
          <a:spcPct val="0"/>
        </a:spcAft>
        <a:buClr>
          <a:srgbClr val="FF0000"/>
        </a:buClr>
        <a:buChar char="&gt;"/>
        <a:defRPr sz="12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视频分析业务介绍</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1</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sp>
        <p:nvSpPr>
          <p:cNvPr id="6" name="AutoShape 5"/>
          <p:cNvSpPr>
            <a:spLocks noChangeArrowheads="1"/>
          </p:cNvSpPr>
          <p:nvPr/>
        </p:nvSpPr>
        <p:spPr bwMode="ltGray">
          <a:xfrm rot="5400000">
            <a:off x="-2029565" y="1245971"/>
            <a:ext cx="5260975" cy="5064122"/>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rgbClr val="C0C0C0">
                  <a:gamma/>
                  <a:tint val="45490"/>
                  <a:invGamma/>
                </a:srgbClr>
              </a:gs>
              <a:gs pos="50000">
                <a:srgbClr val="C0C0C0"/>
              </a:gs>
              <a:gs pos="100000">
                <a:srgbClr val="C0C0C0">
                  <a:gamma/>
                  <a:tint val="45490"/>
                  <a:invGamma/>
                </a:srgbClr>
              </a:gs>
            </a:gsLst>
            <a:lin ang="0" scaled="1"/>
          </a:gradFill>
          <a:ln w="9525" algn="ctr">
            <a:noFill/>
            <a:miter lim="800000"/>
            <a:headEnd/>
            <a:tailEnd/>
          </a:ln>
          <a:effectLst/>
        </p:spPr>
        <p:txBody>
          <a:bodyPr wrap="none" lIns="104452" tIns="52226" rIns="104452" bIns="52226" anchor="ctr"/>
          <a:lstStyle/>
          <a:p>
            <a:pPr fontAlgn="auto">
              <a:spcBef>
                <a:spcPts val="0"/>
              </a:spcBef>
              <a:spcAft>
                <a:spcPts val="0"/>
              </a:spcAft>
              <a:defRPr/>
            </a:pPr>
            <a:endParaRPr lang="zh-CN" altLang="en-US" kern="0">
              <a:solidFill>
                <a:sysClr val="windowText" lastClr="000000"/>
              </a:solidFill>
              <a:ea typeface="华文楷体" pitchFamily="2" charset="-122"/>
            </a:endParaRPr>
          </a:p>
        </p:txBody>
      </p:sp>
      <p:sp>
        <p:nvSpPr>
          <p:cNvPr id="7" name="AutoShape 6"/>
          <p:cNvSpPr>
            <a:spLocks noChangeArrowheads="1"/>
          </p:cNvSpPr>
          <p:nvPr/>
        </p:nvSpPr>
        <p:spPr bwMode="ltGray">
          <a:xfrm rot="5400000" flipH="1">
            <a:off x="-1571205" y="1709058"/>
            <a:ext cx="4397375" cy="4169698"/>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rgbClr val="6E9349">
                  <a:alpha val="36000"/>
                </a:srgbClr>
              </a:gs>
              <a:gs pos="100000">
                <a:srgbClr val="6E9349">
                  <a:gamma/>
                  <a:tint val="0"/>
                  <a:invGamma/>
                </a:srgbClr>
              </a:gs>
            </a:gsLst>
            <a:lin ang="5400000" scaled="1"/>
          </a:gradFill>
          <a:ln w="0" algn="ctr">
            <a:noFill/>
            <a:miter lim="800000"/>
            <a:headEnd/>
            <a:tailEnd/>
          </a:ln>
          <a:effectLst/>
        </p:spPr>
        <p:txBody>
          <a:bodyPr wrap="none" lIns="104452" tIns="52226" rIns="104452" bIns="52226" anchor="ctr"/>
          <a:lstStyle/>
          <a:p>
            <a:pPr fontAlgn="auto">
              <a:spcBef>
                <a:spcPts val="0"/>
              </a:spcBef>
              <a:spcAft>
                <a:spcPts val="0"/>
              </a:spcAft>
              <a:defRPr/>
            </a:pPr>
            <a:endParaRPr lang="zh-CN" altLang="en-US" kern="0">
              <a:solidFill>
                <a:sysClr val="windowText" lastClr="000000"/>
              </a:solidFill>
              <a:ea typeface="华文楷体" pitchFamily="2" charset="-122"/>
            </a:endParaRPr>
          </a:p>
        </p:txBody>
      </p:sp>
      <p:sp>
        <p:nvSpPr>
          <p:cNvPr id="8" name="AutoShape 8"/>
          <p:cNvSpPr>
            <a:spLocks noChangeArrowheads="1"/>
          </p:cNvSpPr>
          <p:nvPr/>
        </p:nvSpPr>
        <p:spPr bwMode="gray">
          <a:xfrm>
            <a:off x="1674393" y="1074763"/>
            <a:ext cx="5220874" cy="554037"/>
          </a:xfrm>
          <a:prstGeom prst="roundRect">
            <a:avLst>
              <a:gd name="adj" fmla="val 50000"/>
            </a:avLst>
          </a:prstGeom>
          <a:ln>
            <a:headEnd/>
            <a:tailEnd/>
          </a:ln>
          <a:extLst/>
        </p:spPr>
        <p:style>
          <a:lnRef idx="1">
            <a:schemeClr val="accent6"/>
          </a:lnRef>
          <a:fillRef idx="3">
            <a:schemeClr val="accent6"/>
          </a:fillRef>
          <a:effectRef idx="2">
            <a:schemeClr val="accent6"/>
          </a:effectRef>
          <a:fontRef idx="minor">
            <a:schemeClr val="lt1"/>
          </a:fontRef>
        </p:style>
        <p:txBody>
          <a:bodyPr wrap="none" anchor="ctr"/>
          <a:lstStyle/>
          <a:p>
            <a:pPr eaLnBrk="0" fontAlgn="auto" hangingPunct="0">
              <a:spcBef>
                <a:spcPts val="0"/>
              </a:spcBef>
              <a:spcAft>
                <a:spcPts val="0"/>
              </a:spcAft>
              <a:defRPr/>
            </a:pPr>
            <a:r>
              <a:rPr lang="zh-CN" altLang="en-US" sz="2000" kern="0" dirty="0" smtClean="0">
                <a:solidFill>
                  <a:schemeClr val="bg1"/>
                </a:solidFill>
                <a:latin typeface="黑体" pitchFamily="49" charset="-122"/>
                <a:ea typeface="黑体" pitchFamily="49" charset="-122"/>
              </a:rPr>
              <a:t>概述</a:t>
            </a:r>
            <a:endParaRPr lang="en-US" altLang="zh-CN" sz="2000" kern="0" dirty="0">
              <a:solidFill>
                <a:schemeClr val="bg1"/>
              </a:solidFill>
              <a:latin typeface="黑体" pitchFamily="49" charset="-122"/>
              <a:ea typeface="黑体" pitchFamily="49" charset="-122"/>
            </a:endParaRPr>
          </a:p>
        </p:txBody>
      </p:sp>
      <p:sp>
        <p:nvSpPr>
          <p:cNvPr id="9" name="AutoShape 26"/>
          <p:cNvSpPr>
            <a:spLocks noChangeArrowheads="1"/>
          </p:cNvSpPr>
          <p:nvPr/>
        </p:nvSpPr>
        <p:spPr bwMode="gray">
          <a:xfrm>
            <a:off x="3063390" y="2533680"/>
            <a:ext cx="5220058" cy="554038"/>
          </a:xfrm>
          <a:prstGeom prst="roundRect">
            <a:avLst>
              <a:gd name="adj" fmla="val 50000"/>
            </a:avLst>
          </a:prstGeom>
          <a:ln>
            <a:headEnd/>
            <a:tailEnd/>
          </a:ln>
          <a:extLst/>
        </p:spPr>
        <p:style>
          <a:lnRef idx="1">
            <a:schemeClr val="accent5"/>
          </a:lnRef>
          <a:fillRef idx="3">
            <a:schemeClr val="accent5"/>
          </a:fillRef>
          <a:effectRef idx="2">
            <a:schemeClr val="accent5"/>
          </a:effectRef>
          <a:fontRef idx="minor">
            <a:schemeClr val="lt1"/>
          </a:fontRef>
        </p:style>
        <p:txBody>
          <a:bodyPr wrap="none" anchor="ctr"/>
          <a:lstStyle/>
          <a:p>
            <a:pPr eaLnBrk="0" fontAlgn="auto" hangingPunct="0">
              <a:spcBef>
                <a:spcPts val="0"/>
              </a:spcBef>
              <a:spcAft>
                <a:spcPts val="0"/>
              </a:spcAft>
              <a:defRPr/>
            </a:pPr>
            <a:r>
              <a:rPr lang="zh-CN" altLang="en-US" sz="2000" kern="0" dirty="0" smtClean="0">
                <a:solidFill>
                  <a:schemeClr val="bg1"/>
                </a:solidFill>
                <a:latin typeface="黑体" pitchFamily="49" charset="-122"/>
                <a:ea typeface="黑体" pitchFamily="49" charset="-122"/>
              </a:rPr>
              <a:t>安维思</a:t>
            </a:r>
            <a:r>
              <a:rPr lang="en-US" altLang="zh-CN" sz="2000" kern="0" dirty="0" smtClean="0">
                <a:solidFill>
                  <a:schemeClr val="bg1"/>
                </a:solidFill>
                <a:latin typeface="黑体" pitchFamily="49" charset="-122"/>
                <a:ea typeface="黑体" pitchFamily="49" charset="-122"/>
              </a:rPr>
              <a:t>CIVC</a:t>
            </a:r>
            <a:r>
              <a:rPr lang="zh-CN" altLang="en-US" sz="2000" kern="0" dirty="0" smtClean="0">
                <a:solidFill>
                  <a:schemeClr val="bg1"/>
                </a:solidFill>
                <a:latin typeface="黑体" pitchFamily="49" charset="-122"/>
                <a:ea typeface="黑体" pitchFamily="49" charset="-122"/>
              </a:rPr>
              <a:t>功能介绍</a:t>
            </a:r>
            <a:endParaRPr lang="en-US" altLang="zh-CN" sz="2000" kern="0" dirty="0">
              <a:solidFill>
                <a:schemeClr val="bg1"/>
              </a:solidFill>
              <a:latin typeface="黑体" pitchFamily="49" charset="-122"/>
              <a:ea typeface="黑体" pitchFamily="49" charset="-122"/>
            </a:endParaRPr>
          </a:p>
        </p:txBody>
      </p:sp>
      <p:grpSp>
        <p:nvGrpSpPr>
          <p:cNvPr id="10" name="Group 27"/>
          <p:cNvGrpSpPr>
            <a:grpSpLocks/>
          </p:cNvGrpSpPr>
          <p:nvPr/>
        </p:nvGrpSpPr>
        <p:grpSpPr bwMode="auto">
          <a:xfrm>
            <a:off x="2703386" y="2615054"/>
            <a:ext cx="448130" cy="415529"/>
            <a:chOff x="2078" y="1678"/>
            <a:chExt cx="1607" cy="1617"/>
          </a:xfrm>
        </p:grpSpPr>
        <p:sp>
          <p:nvSpPr>
            <p:cNvPr id="11" name="Oval 28"/>
            <p:cNvSpPr>
              <a:spLocks noChangeArrowheads="1"/>
            </p:cNvSpPr>
            <p:nvPr/>
          </p:nvSpPr>
          <p:spPr bwMode="gray">
            <a:xfrm>
              <a:off x="2078" y="1678"/>
              <a:ext cx="1607" cy="1617"/>
            </a:xfrm>
            <a:prstGeom prst="ellipse">
              <a:avLst/>
            </a:prstGeom>
            <a:gradFill rotWithShape="1">
              <a:gsLst>
                <a:gs pos="0">
                  <a:srgbClr val="767676"/>
                </a:gs>
                <a:gs pos="50000">
                  <a:srgbClr val="FFFFFF"/>
                </a:gs>
                <a:gs pos="100000">
                  <a:srgbClr val="767676"/>
                </a:gs>
              </a:gsLst>
              <a:lin ang="540000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12" name="Oval 29"/>
            <p:cNvSpPr>
              <a:spLocks noChangeArrowheads="1"/>
            </p:cNvSpPr>
            <p:nvPr/>
          </p:nvSpPr>
          <p:spPr bwMode="gray">
            <a:xfrm>
              <a:off x="2169" y="1770"/>
              <a:ext cx="1430" cy="1431"/>
            </a:xfrm>
            <a:prstGeom prst="ellipse">
              <a:avLst/>
            </a:prstGeom>
            <a:gradFill rotWithShape="1">
              <a:gsLst>
                <a:gs pos="0">
                  <a:srgbClr val="A2A2A2"/>
                </a:gs>
                <a:gs pos="50000">
                  <a:srgbClr val="FFFFFF"/>
                </a:gs>
                <a:gs pos="100000">
                  <a:srgbClr val="A2A2A2"/>
                </a:gs>
              </a:gsLst>
              <a:lin ang="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13" name="Oval 30"/>
            <p:cNvSpPr>
              <a:spLocks noChangeArrowheads="1"/>
            </p:cNvSpPr>
            <p:nvPr/>
          </p:nvSpPr>
          <p:spPr bwMode="gray">
            <a:xfrm>
              <a:off x="2255" y="1851"/>
              <a:ext cx="1259" cy="1271"/>
            </a:xfrm>
            <a:prstGeom prst="ellipse">
              <a:avLst/>
            </a:prstGeom>
            <a:gradFill rotWithShape="1">
              <a:gsLst>
                <a:gs pos="0">
                  <a:srgbClr val="6E9349">
                    <a:gamma/>
                    <a:tint val="0"/>
                    <a:invGamma/>
                  </a:srgbClr>
                </a:gs>
                <a:gs pos="50000">
                  <a:srgbClr val="6E9349"/>
                </a:gs>
                <a:gs pos="100000">
                  <a:srgbClr val="6E9349">
                    <a:gamma/>
                    <a:tint val="0"/>
                    <a:invGamma/>
                  </a:srgbClr>
                </a:gs>
              </a:gsLst>
              <a:lin ang="2700000" scaled="1"/>
            </a:gradFill>
            <a:ln w="38100" algn="ctr">
              <a:noFill/>
              <a:round/>
              <a:headEnd/>
              <a:tailEnd/>
            </a:ln>
            <a:effec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14" name="Oval 31"/>
            <p:cNvSpPr>
              <a:spLocks noChangeArrowheads="1"/>
            </p:cNvSpPr>
            <p:nvPr/>
          </p:nvSpPr>
          <p:spPr bwMode="gray">
            <a:xfrm>
              <a:off x="2255" y="1851"/>
              <a:ext cx="1259" cy="1271"/>
            </a:xfrm>
            <a:prstGeom prst="ellipse">
              <a:avLst/>
            </a:prstGeom>
            <a:gradFill rotWithShape="1">
              <a:gsLst>
                <a:gs pos="0">
                  <a:srgbClr val="21B3E1"/>
                </a:gs>
                <a:gs pos="100000">
                  <a:srgbClr val="0F5368"/>
                </a:gs>
              </a:gsLst>
              <a:lin ang="540000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15" name="Oval 32"/>
            <p:cNvSpPr>
              <a:spLocks noChangeArrowheads="1"/>
            </p:cNvSpPr>
            <p:nvPr/>
          </p:nvSpPr>
          <p:spPr bwMode="gray">
            <a:xfrm>
              <a:off x="2334" y="1937"/>
              <a:ext cx="1094" cy="1104"/>
            </a:xfrm>
            <a:prstGeom prst="ellipse">
              <a:avLst/>
            </a:prstGeom>
            <a:gradFill rotWithShape="1">
              <a:gsLst>
                <a:gs pos="0">
                  <a:srgbClr val="6E9349">
                    <a:gamma/>
                    <a:shade val="54118"/>
                    <a:invGamma/>
                  </a:srgbClr>
                </a:gs>
                <a:gs pos="50000">
                  <a:srgbClr val="6E9349"/>
                </a:gs>
                <a:gs pos="100000">
                  <a:srgbClr val="6E9349">
                    <a:gamma/>
                    <a:shade val="54118"/>
                    <a:invGamma/>
                  </a:srgbClr>
                </a:gs>
              </a:gsLst>
              <a:lin ang="18900000" scaled="1"/>
            </a:gradFill>
            <a:ln w="38100" algn="ctr">
              <a:noFill/>
              <a:round/>
              <a:headEnd/>
              <a:tailEnd/>
            </a:ln>
            <a:effectLst/>
          </p:spPr>
          <p:txBody>
            <a:bodyPr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16" name="Oval 33"/>
            <p:cNvSpPr>
              <a:spLocks noChangeArrowheads="1"/>
            </p:cNvSpPr>
            <p:nvPr/>
          </p:nvSpPr>
          <p:spPr bwMode="gray">
            <a:xfrm>
              <a:off x="2334" y="1937"/>
              <a:ext cx="1094" cy="1104"/>
            </a:xfrm>
            <a:prstGeom prst="ellipse">
              <a:avLst/>
            </a:prstGeom>
            <a:gradFill rotWithShape="1">
              <a:gsLst>
                <a:gs pos="0">
                  <a:srgbClr val="21B3E1"/>
                </a:gs>
                <a:gs pos="100000">
                  <a:srgbClr val="10576D"/>
                </a:gs>
              </a:gsLst>
              <a:lin ang="2700000" scaled="1"/>
            </a:gradFill>
            <a:ln>
              <a:noFill/>
            </a:ln>
            <a:extLst/>
          </p:spPr>
          <p:txBody>
            <a:bodyPr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grpSp>
      <p:sp>
        <p:nvSpPr>
          <p:cNvPr id="17" name="AutoShape 35"/>
          <p:cNvSpPr>
            <a:spLocks noChangeArrowheads="1"/>
          </p:cNvSpPr>
          <p:nvPr/>
        </p:nvSpPr>
        <p:spPr bwMode="gray">
          <a:xfrm>
            <a:off x="3174897" y="4059599"/>
            <a:ext cx="5220615" cy="554037"/>
          </a:xfrm>
          <a:prstGeom prst="roundRect">
            <a:avLst>
              <a:gd name="adj" fmla="val 50000"/>
            </a:avLst>
          </a:prstGeom>
          <a:ln>
            <a:headEnd/>
            <a:tailEnd/>
          </a:ln>
          <a:extLst/>
        </p:spPr>
        <p:style>
          <a:lnRef idx="1">
            <a:schemeClr val="accent4"/>
          </a:lnRef>
          <a:fillRef idx="3">
            <a:schemeClr val="accent4"/>
          </a:fillRef>
          <a:effectRef idx="2">
            <a:schemeClr val="accent4"/>
          </a:effectRef>
          <a:fontRef idx="minor">
            <a:schemeClr val="lt1"/>
          </a:fontRef>
        </p:style>
        <p:txBody>
          <a:bodyPr wrap="none" anchor="ctr"/>
          <a:lstStyle/>
          <a:p>
            <a:pPr eaLnBrk="0" fontAlgn="auto" hangingPunct="0">
              <a:spcBef>
                <a:spcPts val="0"/>
              </a:spcBef>
              <a:spcAft>
                <a:spcPts val="0"/>
              </a:spcAft>
              <a:defRPr/>
            </a:pPr>
            <a:r>
              <a:rPr lang="zh-CN" altLang="en-US" sz="2000" kern="0" dirty="0" smtClean="0">
                <a:solidFill>
                  <a:schemeClr val="bg1"/>
                </a:solidFill>
                <a:latin typeface="黑体" pitchFamily="49" charset="-122"/>
                <a:ea typeface="黑体" pitchFamily="49" charset="-122"/>
              </a:rPr>
              <a:t>行业动态概览</a:t>
            </a:r>
            <a:endParaRPr lang="en-US" altLang="zh-CN" sz="2000" kern="0" dirty="0">
              <a:solidFill>
                <a:schemeClr val="bg1"/>
              </a:solidFill>
              <a:latin typeface="黑体" pitchFamily="49" charset="-122"/>
              <a:ea typeface="黑体" pitchFamily="49" charset="-122"/>
            </a:endParaRPr>
          </a:p>
        </p:txBody>
      </p:sp>
      <p:grpSp>
        <p:nvGrpSpPr>
          <p:cNvPr id="18" name="Group 36"/>
          <p:cNvGrpSpPr>
            <a:grpSpLocks/>
          </p:cNvGrpSpPr>
          <p:nvPr/>
        </p:nvGrpSpPr>
        <p:grpSpPr bwMode="auto">
          <a:xfrm>
            <a:off x="2777350" y="4170406"/>
            <a:ext cx="446303" cy="415528"/>
            <a:chOff x="2078" y="1681"/>
            <a:chExt cx="1601" cy="1617"/>
          </a:xfrm>
        </p:grpSpPr>
        <p:sp>
          <p:nvSpPr>
            <p:cNvPr id="19" name="Oval 37"/>
            <p:cNvSpPr>
              <a:spLocks noChangeArrowheads="1"/>
            </p:cNvSpPr>
            <p:nvPr/>
          </p:nvSpPr>
          <p:spPr bwMode="gray">
            <a:xfrm>
              <a:off x="2078" y="1681"/>
              <a:ext cx="1601" cy="1617"/>
            </a:xfrm>
            <a:prstGeom prst="ellipse">
              <a:avLst/>
            </a:prstGeom>
            <a:gradFill rotWithShape="1">
              <a:gsLst>
                <a:gs pos="0">
                  <a:srgbClr val="767676"/>
                </a:gs>
                <a:gs pos="50000">
                  <a:srgbClr val="FFFFFF"/>
                </a:gs>
                <a:gs pos="100000">
                  <a:srgbClr val="767676"/>
                </a:gs>
              </a:gsLst>
              <a:lin ang="540000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20" name="Oval 38"/>
            <p:cNvSpPr>
              <a:spLocks noChangeArrowheads="1"/>
            </p:cNvSpPr>
            <p:nvPr/>
          </p:nvSpPr>
          <p:spPr bwMode="gray">
            <a:xfrm>
              <a:off x="2169" y="1774"/>
              <a:ext cx="1430" cy="1431"/>
            </a:xfrm>
            <a:prstGeom prst="ellipse">
              <a:avLst/>
            </a:prstGeom>
            <a:gradFill rotWithShape="1">
              <a:gsLst>
                <a:gs pos="0">
                  <a:srgbClr val="A2A2A2"/>
                </a:gs>
                <a:gs pos="50000">
                  <a:srgbClr val="FFFFFF"/>
                </a:gs>
                <a:gs pos="100000">
                  <a:srgbClr val="A2A2A2"/>
                </a:gs>
              </a:gsLst>
              <a:lin ang="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21" name="Oval 39"/>
            <p:cNvSpPr>
              <a:spLocks noChangeArrowheads="1"/>
            </p:cNvSpPr>
            <p:nvPr/>
          </p:nvSpPr>
          <p:spPr bwMode="gray">
            <a:xfrm>
              <a:off x="2255" y="1854"/>
              <a:ext cx="1259" cy="1271"/>
            </a:xfrm>
            <a:prstGeom prst="ellipse">
              <a:avLst/>
            </a:prstGeom>
            <a:gradFill rotWithShape="1">
              <a:gsLst>
                <a:gs pos="0">
                  <a:srgbClr val="6E9349">
                    <a:gamma/>
                    <a:tint val="0"/>
                    <a:invGamma/>
                  </a:srgbClr>
                </a:gs>
                <a:gs pos="50000">
                  <a:srgbClr val="6E9349"/>
                </a:gs>
                <a:gs pos="100000">
                  <a:srgbClr val="6E9349">
                    <a:gamma/>
                    <a:tint val="0"/>
                    <a:invGamma/>
                  </a:srgbClr>
                </a:gs>
              </a:gsLst>
              <a:lin ang="2700000" scaled="1"/>
            </a:gradFill>
            <a:ln w="38100" algn="ctr">
              <a:noFill/>
              <a:round/>
              <a:headEnd/>
              <a:tailEnd/>
            </a:ln>
            <a:effec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22" name="Oval 40"/>
            <p:cNvSpPr>
              <a:spLocks noChangeArrowheads="1"/>
            </p:cNvSpPr>
            <p:nvPr/>
          </p:nvSpPr>
          <p:spPr bwMode="gray">
            <a:xfrm>
              <a:off x="2255" y="1854"/>
              <a:ext cx="1259" cy="1271"/>
            </a:xfrm>
            <a:prstGeom prst="ellipse">
              <a:avLst/>
            </a:prstGeom>
            <a:gradFill rotWithShape="1">
              <a:gsLst>
                <a:gs pos="0">
                  <a:srgbClr val="000000"/>
                </a:gs>
                <a:gs pos="100000">
                  <a:srgbClr val="8D67E1"/>
                </a:gs>
              </a:gsLst>
              <a:lin ang="270000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23" name="Oval 41"/>
            <p:cNvSpPr>
              <a:spLocks noChangeArrowheads="1"/>
            </p:cNvSpPr>
            <p:nvPr/>
          </p:nvSpPr>
          <p:spPr bwMode="gray">
            <a:xfrm>
              <a:off x="2334" y="1940"/>
              <a:ext cx="1094" cy="1104"/>
            </a:xfrm>
            <a:prstGeom prst="ellipse">
              <a:avLst/>
            </a:prstGeom>
            <a:gradFill rotWithShape="1">
              <a:gsLst>
                <a:gs pos="0">
                  <a:srgbClr val="6E9349">
                    <a:gamma/>
                    <a:shade val="54118"/>
                    <a:invGamma/>
                  </a:srgbClr>
                </a:gs>
                <a:gs pos="50000">
                  <a:srgbClr val="6E9349"/>
                </a:gs>
                <a:gs pos="100000">
                  <a:srgbClr val="6E9349">
                    <a:gamma/>
                    <a:shade val="54118"/>
                    <a:invGamma/>
                  </a:srgbClr>
                </a:gs>
              </a:gsLst>
              <a:lin ang="18900000" scaled="1"/>
            </a:gradFill>
            <a:ln w="38100" algn="ctr">
              <a:noFill/>
              <a:round/>
              <a:headEnd/>
              <a:tailEnd/>
            </a:ln>
            <a:effectLst/>
          </p:spPr>
          <p:txBody>
            <a:bodyPr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24" name="Oval 42"/>
            <p:cNvSpPr>
              <a:spLocks noChangeArrowheads="1"/>
            </p:cNvSpPr>
            <p:nvPr/>
          </p:nvSpPr>
          <p:spPr bwMode="gray">
            <a:xfrm>
              <a:off x="2334" y="1940"/>
              <a:ext cx="1094" cy="1104"/>
            </a:xfrm>
            <a:prstGeom prst="ellipse">
              <a:avLst/>
            </a:prstGeom>
            <a:gradFill rotWithShape="1">
              <a:gsLst>
                <a:gs pos="0">
                  <a:srgbClr val="8D67E1"/>
                </a:gs>
                <a:gs pos="100000">
                  <a:srgbClr val="45326D"/>
                </a:gs>
              </a:gsLst>
              <a:lin ang="2700000" scaled="1"/>
            </a:gradFill>
            <a:ln>
              <a:noFill/>
            </a:ln>
            <a:extLst/>
          </p:spPr>
          <p:txBody>
            <a:bodyPr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grpSp>
      <p:sp>
        <p:nvSpPr>
          <p:cNvPr id="25" name="AutoShape 44"/>
          <p:cNvSpPr>
            <a:spLocks noChangeArrowheads="1"/>
          </p:cNvSpPr>
          <p:nvPr/>
        </p:nvSpPr>
        <p:spPr bwMode="gray">
          <a:xfrm>
            <a:off x="2339752" y="5517232"/>
            <a:ext cx="5221136" cy="554037"/>
          </a:xfrm>
          <a:prstGeom prst="roundRect">
            <a:avLst>
              <a:gd name="adj" fmla="val 50000"/>
            </a:avLst>
          </a:prstGeom>
          <a:ln>
            <a:headEnd/>
            <a:tailEnd/>
          </a:ln>
          <a:extLst/>
        </p:spPr>
        <p:style>
          <a:lnRef idx="1">
            <a:schemeClr val="accent3"/>
          </a:lnRef>
          <a:fillRef idx="3">
            <a:schemeClr val="accent3"/>
          </a:fillRef>
          <a:effectRef idx="2">
            <a:schemeClr val="accent3"/>
          </a:effectRef>
          <a:fontRef idx="minor">
            <a:schemeClr val="lt1"/>
          </a:fontRef>
        </p:style>
        <p:txBody>
          <a:bodyPr wrap="none" anchor="ctr"/>
          <a:lstStyle/>
          <a:p>
            <a:pPr eaLnBrk="0" fontAlgn="auto" hangingPunct="0">
              <a:spcBef>
                <a:spcPts val="0"/>
              </a:spcBef>
              <a:spcAft>
                <a:spcPts val="0"/>
              </a:spcAft>
              <a:defRPr/>
            </a:pPr>
            <a:r>
              <a:rPr lang="zh-CN" altLang="en-US" sz="2000" kern="0" dirty="0">
                <a:solidFill>
                  <a:schemeClr val="bg1"/>
                </a:solidFill>
                <a:latin typeface="黑体" pitchFamily="49" charset="-122"/>
                <a:ea typeface="黑体" pitchFamily="49" charset="-122"/>
              </a:rPr>
              <a:t>展望</a:t>
            </a:r>
            <a:endParaRPr lang="en-US" altLang="zh-CN" sz="2000" kern="0" dirty="0">
              <a:solidFill>
                <a:schemeClr val="bg1"/>
              </a:solidFill>
              <a:latin typeface="黑体" pitchFamily="49" charset="-122"/>
              <a:ea typeface="黑体" pitchFamily="49" charset="-122"/>
            </a:endParaRPr>
          </a:p>
        </p:txBody>
      </p:sp>
      <p:grpSp>
        <p:nvGrpSpPr>
          <p:cNvPr id="26" name="组合 61"/>
          <p:cNvGrpSpPr/>
          <p:nvPr/>
        </p:nvGrpSpPr>
        <p:grpSpPr>
          <a:xfrm>
            <a:off x="1331640" y="1128734"/>
            <a:ext cx="420091" cy="415528"/>
            <a:chOff x="3000364" y="4530406"/>
            <a:chExt cx="420091" cy="415528"/>
          </a:xfrm>
        </p:grpSpPr>
        <p:sp>
          <p:nvSpPr>
            <p:cNvPr id="27" name="Oval 46"/>
            <p:cNvSpPr>
              <a:spLocks noChangeArrowheads="1"/>
            </p:cNvSpPr>
            <p:nvPr/>
          </p:nvSpPr>
          <p:spPr bwMode="gray">
            <a:xfrm>
              <a:off x="3000364" y="4530406"/>
              <a:ext cx="420091" cy="415528"/>
            </a:xfrm>
            <a:prstGeom prst="ellipse">
              <a:avLst/>
            </a:prstGeom>
            <a:gradFill rotWithShape="1">
              <a:gsLst>
                <a:gs pos="0">
                  <a:srgbClr val="767676"/>
                </a:gs>
                <a:gs pos="50000">
                  <a:srgbClr val="FFFFFF"/>
                </a:gs>
                <a:gs pos="100000">
                  <a:srgbClr val="767676"/>
                </a:gs>
              </a:gsLst>
              <a:lin ang="540000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28" name="Oval 47"/>
            <p:cNvSpPr>
              <a:spLocks noChangeArrowheads="1"/>
            </p:cNvSpPr>
            <p:nvPr/>
          </p:nvSpPr>
          <p:spPr bwMode="gray">
            <a:xfrm>
              <a:off x="3024265" y="4554305"/>
              <a:ext cx="372548" cy="367731"/>
            </a:xfrm>
            <a:prstGeom prst="ellipse">
              <a:avLst/>
            </a:prstGeom>
            <a:gradFill rotWithShape="1">
              <a:gsLst>
                <a:gs pos="0">
                  <a:srgbClr val="A2A2A2"/>
                </a:gs>
                <a:gs pos="50000">
                  <a:srgbClr val="FFFFFF"/>
                </a:gs>
                <a:gs pos="100000">
                  <a:srgbClr val="A2A2A2"/>
                </a:gs>
              </a:gsLst>
              <a:lin ang="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29" name="Oval 48"/>
            <p:cNvSpPr>
              <a:spLocks noChangeArrowheads="1"/>
            </p:cNvSpPr>
            <p:nvPr/>
          </p:nvSpPr>
          <p:spPr bwMode="gray">
            <a:xfrm>
              <a:off x="3044789" y="4574863"/>
              <a:ext cx="328123" cy="326615"/>
            </a:xfrm>
            <a:prstGeom prst="ellipse">
              <a:avLst/>
            </a:prstGeom>
            <a:gradFill rotWithShape="1">
              <a:gsLst>
                <a:gs pos="0">
                  <a:srgbClr val="6E9349">
                    <a:gamma/>
                    <a:tint val="0"/>
                    <a:invGamma/>
                  </a:srgbClr>
                </a:gs>
                <a:gs pos="50000">
                  <a:srgbClr val="6E9349"/>
                </a:gs>
                <a:gs pos="100000">
                  <a:srgbClr val="6E9349">
                    <a:gamma/>
                    <a:tint val="0"/>
                    <a:invGamma/>
                  </a:srgbClr>
                </a:gs>
              </a:gsLst>
              <a:lin ang="2700000" scaled="1"/>
            </a:gradFill>
            <a:ln w="38100" algn="ctr">
              <a:noFill/>
              <a:round/>
              <a:headEnd/>
              <a:tailEnd/>
            </a:ln>
            <a:effec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30" name="Oval 49"/>
            <p:cNvSpPr>
              <a:spLocks noChangeArrowheads="1"/>
            </p:cNvSpPr>
            <p:nvPr/>
          </p:nvSpPr>
          <p:spPr bwMode="gray">
            <a:xfrm>
              <a:off x="3044789" y="4574863"/>
              <a:ext cx="328123" cy="326615"/>
            </a:xfrm>
            <a:prstGeom prst="ellipse">
              <a:avLst/>
            </a:prstGeom>
            <a:gradFill rotWithShape="1">
              <a:gsLst>
                <a:gs pos="0">
                  <a:srgbClr val="000000"/>
                </a:gs>
                <a:gs pos="100000">
                  <a:srgbClr val="E35E23"/>
                </a:gs>
              </a:gsLst>
              <a:lin ang="270000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31" name="Oval 50"/>
            <p:cNvSpPr>
              <a:spLocks noChangeArrowheads="1"/>
            </p:cNvSpPr>
            <p:nvPr/>
          </p:nvSpPr>
          <p:spPr bwMode="gray">
            <a:xfrm>
              <a:off x="3068431" y="4596962"/>
              <a:ext cx="285516" cy="283700"/>
            </a:xfrm>
            <a:prstGeom prst="ellipse">
              <a:avLst/>
            </a:prstGeom>
            <a:gradFill rotWithShape="1">
              <a:gsLst>
                <a:gs pos="0">
                  <a:srgbClr val="6E9349">
                    <a:gamma/>
                    <a:shade val="54118"/>
                    <a:invGamma/>
                  </a:srgbClr>
                </a:gs>
                <a:gs pos="50000">
                  <a:srgbClr val="6E9349"/>
                </a:gs>
                <a:gs pos="100000">
                  <a:srgbClr val="6E9349">
                    <a:gamma/>
                    <a:shade val="54118"/>
                    <a:invGamma/>
                  </a:srgbClr>
                </a:gs>
              </a:gsLst>
              <a:lin ang="18900000" scaled="1"/>
            </a:gradFill>
            <a:ln w="38100" algn="ctr">
              <a:noFill/>
              <a:round/>
              <a:headEnd/>
              <a:tailEnd/>
            </a:ln>
            <a:effectLst/>
          </p:spPr>
          <p:txBody>
            <a:bodyPr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32" name="Oval 51"/>
            <p:cNvSpPr>
              <a:spLocks noChangeArrowheads="1"/>
            </p:cNvSpPr>
            <p:nvPr/>
          </p:nvSpPr>
          <p:spPr bwMode="gray">
            <a:xfrm>
              <a:off x="3068431" y="4596962"/>
              <a:ext cx="285516" cy="283700"/>
            </a:xfrm>
            <a:prstGeom prst="ellipse">
              <a:avLst/>
            </a:prstGeom>
            <a:gradFill rotWithShape="1">
              <a:gsLst>
                <a:gs pos="0">
                  <a:srgbClr val="E35E23"/>
                </a:gs>
                <a:gs pos="100000">
                  <a:srgbClr val="6E2E11"/>
                </a:gs>
              </a:gsLst>
              <a:lin ang="2700000" scaled="1"/>
            </a:gradFill>
            <a:ln>
              <a:noFill/>
            </a:ln>
            <a:extLst/>
          </p:spPr>
          <p:txBody>
            <a:bodyPr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grpSp>
      <p:grpSp>
        <p:nvGrpSpPr>
          <p:cNvPr id="41" name="Group 9"/>
          <p:cNvGrpSpPr>
            <a:grpSpLocks/>
          </p:cNvGrpSpPr>
          <p:nvPr/>
        </p:nvGrpSpPr>
        <p:grpSpPr bwMode="auto">
          <a:xfrm>
            <a:off x="1959239" y="5588670"/>
            <a:ext cx="451951" cy="415528"/>
            <a:chOff x="2078" y="1680"/>
            <a:chExt cx="1623" cy="1617"/>
          </a:xfrm>
        </p:grpSpPr>
        <p:sp>
          <p:nvSpPr>
            <p:cNvPr id="42" name="Oval 10"/>
            <p:cNvSpPr>
              <a:spLocks noChangeArrowheads="1"/>
            </p:cNvSpPr>
            <p:nvPr/>
          </p:nvSpPr>
          <p:spPr bwMode="gray">
            <a:xfrm>
              <a:off x="2078" y="1680"/>
              <a:ext cx="1623" cy="1617"/>
            </a:xfrm>
            <a:prstGeom prst="ellipse">
              <a:avLst/>
            </a:prstGeom>
            <a:gradFill rotWithShape="1">
              <a:gsLst>
                <a:gs pos="0">
                  <a:srgbClr val="767676"/>
                </a:gs>
                <a:gs pos="50000">
                  <a:srgbClr val="FFFFFF"/>
                </a:gs>
                <a:gs pos="100000">
                  <a:srgbClr val="767676"/>
                </a:gs>
              </a:gsLst>
              <a:lin ang="540000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43" name="Oval 11"/>
            <p:cNvSpPr>
              <a:spLocks noChangeArrowheads="1"/>
            </p:cNvSpPr>
            <p:nvPr/>
          </p:nvSpPr>
          <p:spPr bwMode="gray">
            <a:xfrm>
              <a:off x="2175" y="1772"/>
              <a:ext cx="1424" cy="1431"/>
            </a:xfrm>
            <a:prstGeom prst="ellipse">
              <a:avLst/>
            </a:prstGeom>
            <a:gradFill rotWithShape="1">
              <a:gsLst>
                <a:gs pos="0">
                  <a:srgbClr val="A2A2A2"/>
                </a:gs>
                <a:gs pos="50000">
                  <a:srgbClr val="FFFFFF"/>
                </a:gs>
                <a:gs pos="100000">
                  <a:srgbClr val="A2A2A2"/>
                </a:gs>
              </a:gsLst>
              <a:lin ang="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44" name="Oval 12"/>
            <p:cNvSpPr>
              <a:spLocks noChangeArrowheads="1"/>
            </p:cNvSpPr>
            <p:nvPr/>
          </p:nvSpPr>
          <p:spPr bwMode="gray">
            <a:xfrm>
              <a:off x="2255" y="1852"/>
              <a:ext cx="1270" cy="1271"/>
            </a:xfrm>
            <a:prstGeom prst="ellipse">
              <a:avLst/>
            </a:prstGeom>
            <a:gradFill rotWithShape="1">
              <a:gsLst>
                <a:gs pos="0">
                  <a:srgbClr val="6E9349">
                    <a:gamma/>
                    <a:tint val="0"/>
                    <a:invGamma/>
                  </a:srgbClr>
                </a:gs>
                <a:gs pos="50000">
                  <a:srgbClr val="6E9349"/>
                </a:gs>
                <a:gs pos="100000">
                  <a:srgbClr val="6E9349">
                    <a:gamma/>
                    <a:tint val="0"/>
                    <a:invGamma/>
                  </a:srgbClr>
                </a:gs>
              </a:gsLst>
              <a:lin ang="2700000" scaled="1"/>
            </a:gradFill>
            <a:ln w="38100" algn="ctr">
              <a:noFill/>
              <a:round/>
              <a:headEnd/>
              <a:tailEnd/>
            </a:ln>
            <a:effec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45" name="Oval 13"/>
            <p:cNvSpPr>
              <a:spLocks noChangeArrowheads="1"/>
            </p:cNvSpPr>
            <p:nvPr/>
          </p:nvSpPr>
          <p:spPr bwMode="gray">
            <a:xfrm>
              <a:off x="2255" y="1852"/>
              <a:ext cx="1270" cy="1271"/>
            </a:xfrm>
            <a:prstGeom prst="ellipse">
              <a:avLst/>
            </a:prstGeom>
            <a:gradFill rotWithShape="1">
              <a:gsLst>
                <a:gs pos="0">
                  <a:srgbClr val="000000"/>
                </a:gs>
                <a:gs pos="100000">
                  <a:srgbClr val="FFCC00"/>
                </a:gs>
              </a:gsLst>
              <a:lin ang="2700000" scaled="1"/>
            </a:gradFill>
            <a:ln>
              <a:noFill/>
            </a:ln>
            <a:extLst/>
          </p:spPr>
          <p:txBody>
            <a:bodyPr wrap="none"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46" name="Oval 14"/>
            <p:cNvSpPr>
              <a:spLocks noChangeArrowheads="1"/>
            </p:cNvSpPr>
            <p:nvPr/>
          </p:nvSpPr>
          <p:spPr bwMode="gray">
            <a:xfrm>
              <a:off x="2334" y="1939"/>
              <a:ext cx="1099" cy="1104"/>
            </a:xfrm>
            <a:prstGeom prst="ellipse">
              <a:avLst/>
            </a:prstGeom>
            <a:gradFill rotWithShape="1">
              <a:gsLst>
                <a:gs pos="0">
                  <a:srgbClr val="6E9349">
                    <a:gamma/>
                    <a:shade val="54118"/>
                    <a:invGamma/>
                  </a:srgbClr>
                </a:gs>
                <a:gs pos="50000">
                  <a:srgbClr val="6E9349"/>
                </a:gs>
                <a:gs pos="100000">
                  <a:srgbClr val="6E9349">
                    <a:gamma/>
                    <a:shade val="54118"/>
                    <a:invGamma/>
                  </a:srgbClr>
                </a:gs>
              </a:gsLst>
              <a:lin ang="18900000" scaled="1"/>
            </a:gradFill>
            <a:ln w="38100" algn="ctr">
              <a:noFill/>
              <a:round/>
              <a:headEnd/>
              <a:tailEnd/>
            </a:ln>
            <a:effectLst/>
          </p:spPr>
          <p:txBody>
            <a:bodyPr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47" name="Oval 15"/>
            <p:cNvSpPr>
              <a:spLocks noChangeArrowheads="1"/>
            </p:cNvSpPr>
            <p:nvPr/>
          </p:nvSpPr>
          <p:spPr bwMode="gray">
            <a:xfrm>
              <a:off x="2334" y="1939"/>
              <a:ext cx="1099" cy="1104"/>
            </a:xfrm>
            <a:prstGeom prst="ellipse">
              <a:avLst/>
            </a:prstGeom>
            <a:gradFill rotWithShape="1">
              <a:gsLst>
                <a:gs pos="0">
                  <a:srgbClr val="FFCC00"/>
                </a:gs>
                <a:gs pos="100000">
                  <a:srgbClr val="7C6300"/>
                </a:gs>
              </a:gsLst>
              <a:lin ang="2700000" scaled="1"/>
            </a:gradFill>
            <a:ln>
              <a:noFill/>
            </a:ln>
            <a:extLst/>
          </p:spPr>
          <p:txBody>
            <a:bodyPr anchor="ctr"/>
            <a:lstStyle/>
            <a:p>
              <a:pPr fontAlgn="auto">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grpSp>
    </p:spTree>
    <p:extLst>
      <p:ext uri="{BB962C8B-B14F-4D97-AF65-F5344CB8AC3E}">
        <p14:creationId xmlns:p14="http://schemas.microsoft.com/office/powerpoint/2010/main" val="605039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CIVC</a:t>
            </a:r>
            <a:r>
              <a:rPr lang="en-US" altLang="zh-CN" dirty="0" smtClean="0"/>
              <a:t>——</a:t>
            </a:r>
            <a:r>
              <a:rPr lang="zh-CN" altLang="en-US" dirty="0"/>
              <a:t>视频</a:t>
            </a:r>
            <a:r>
              <a:rPr lang="zh-CN" altLang="en-US" dirty="0" smtClean="0"/>
              <a:t>分析</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10</a:t>
            </a:fld>
            <a:endParaRPr lang="en-GB" altLang="zh-CN"/>
          </a:p>
        </p:txBody>
      </p:sp>
      <p:sp>
        <p:nvSpPr>
          <p:cNvPr id="5" name="页脚占位符 4"/>
          <p:cNvSpPr>
            <a:spLocks noGrp="1"/>
          </p:cNvSpPr>
          <p:nvPr>
            <p:ph type="ftr" sz="quarter" idx="11"/>
          </p:nvPr>
        </p:nvSpPr>
        <p:spPr/>
        <p:txBody>
          <a:bodyPr/>
          <a:lstStyle/>
          <a:p>
            <a:pPr>
              <a:defRPr/>
            </a:pPr>
            <a:r>
              <a:rPr lang="zh-CN" altLang="en-GB" dirty="0" smtClean="0"/>
              <a:t>Surveillance solutions &amp; services</a:t>
            </a:r>
            <a:endParaRPr lang="en-GB" altLang="zh-C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53" y="980728"/>
            <a:ext cx="8313611" cy="566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467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CIVC</a:t>
            </a:r>
            <a:r>
              <a:rPr lang="en-US" altLang="zh-CN" dirty="0" smtClean="0"/>
              <a:t>——</a:t>
            </a:r>
            <a:r>
              <a:rPr lang="zh-CN" altLang="en-US" dirty="0"/>
              <a:t>视频</a:t>
            </a:r>
            <a:r>
              <a:rPr lang="zh-CN" altLang="en-US" dirty="0" smtClean="0"/>
              <a:t>分析</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11</a:t>
            </a:fld>
            <a:endParaRPr lang="en-GB" altLang="zh-CN"/>
          </a:p>
        </p:txBody>
      </p:sp>
      <p:sp>
        <p:nvSpPr>
          <p:cNvPr id="5" name="页脚占位符 4"/>
          <p:cNvSpPr>
            <a:spLocks noGrp="1"/>
          </p:cNvSpPr>
          <p:nvPr>
            <p:ph type="ftr" sz="quarter" idx="11"/>
          </p:nvPr>
        </p:nvSpPr>
        <p:spPr/>
        <p:txBody>
          <a:bodyPr/>
          <a:lstStyle/>
          <a:p>
            <a:pPr>
              <a:defRPr/>
            </a:pPr>
            <a:r>
              <a:rPr lang="zh-CN" altLang="en-GB" dirty="0" smtClean="0"/>
              <a:t>Surveillance solutions &amp; services</a:t>
            </a:r>
            <a:endParaRPr lang="en-GB"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53" y="1008081"/>
            <a:ext cx="8313611" cy="566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55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CIVC</a:t>
            </a:r>
            <a:r>
              <a:rPr lang="en-US" altLang="zh-CN" dirty="0" smtClean="0"/>
              <a:t>——</a:t>
            </a:r>
            <a:r>
              <a:rPr lang="zh-CN" altLang="en-US" dirty="0" smtClean="0"/>
              <a:t>视频</a:t>
            </a:r>
            <a:r>
              <a:rPr lang="zh-CN" altLang="en-US" dirty="0"/>
              <a:t>检索</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12</a:t>
            </a:fld>
            <a:endParaRPr lang="en-GB" altLang="zh-CN"/>
          </a:p>
        </p:txBody>
      </p:sp>
      <p:sp>
        <p:nvSpPr>
          <p:cNvPr id="5" name="页脚占位符 4"/>
          <p:cNvSpPr>
            <a:spLocks noGrp="1"/>
          </p:cNvSpPr>
          <p:nvPr>
            <p:ph type="ftr" sz="quarter" idx="11"/>
          </p:nvPr>
        </p:nvSpPr>
        <p:spPr/>
        <p:txBody>
          <a:bodyPr/>
          <a:lstStyle/>
          <a:p>
            <a:pPr>
              <a:defRPr/>
            </a:pPr>
            <a:r>
              <a:rPr lang="zh-CN" altLang="en-GB" dirty="0" smtClean="0"/>
              <a:t>Surveillance solutions &amp; services</a:t>
            </a:r>
            <a:endParaRPr lang="en-GB"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53" y="1008081"/>
            <a:ext cx="8313611" cy="566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954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CIVC</a:t>
            </a:r>
            <a:r>
              <a:rPr lang="en-US" altLang="zh-CN" dirty="0" smtClean="0"/>
              <a:t>——</a:t>
            </a:r>
            <a:r>
              <a:rPr lang="zh-CN" altLang="en-US" dirty="0" smtClean="0"/>
              <a:t>视频查看</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13</a:t>
            </a:fld>
            <a:endParaRPr lang="en-GB" altLang="zh-CN"/>
          </a:p>
        </p:txBody>
      </p:sp>
      <p:sp>
        <p:nvSpPr>
          <p:cNvPr id="5" name="页脚占位符 4"/>
          <p:cNvSpPr>
            <a:spLocks noGrp="1"/>
          </p:cNvSpPr>
          <p:nvPr>
            <p:ph type="ftr" sz="quarter" idx="11"/>
          </p:nvPr>
        </p:nvSpPr>
        <p:spPr/>
        <p:txBody>
          <a:bodyPr/>
          <a:lstStyle/>
          <a:p>
            <a:pPr>
              <a:defRPr/>
            </a:pPr>
            <a:r>
              <a:rPr lang="zh-CN" altLang="en-GB" dirty="0" smtClean="0"/>
              <a:t>Surveillance solutions &amp; services</a:t>
            </a:r>
            <a:endParaRPr lang="en-GB" altLang="zh-C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80728"/>
            <a:ext cx="8313611" cy="566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6469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行业动态概览</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14</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76047"/>
            <a:ext cx="8301979" cy="5837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0921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行业动态概览</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15</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24" y="980728"/>
            <a:ext cx="8321040" cy="584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7855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行业动态概览</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16</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312372" cy="584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1816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行业动态概览</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17</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24" y="971312"/>
            <a:ext cx="8321040" cy="584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681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行业动态概览</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18</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24" y="929556"/>
            <a:ext cx="8321040" cy="5842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5872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行业动态概览</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19</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092" y="962645"/>
            <a:ext cx="8312372" cy="5850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880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2</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sp>
        <p:nvSpPr>
          <p:cNvPr id="6" name="矩形 5"/>
          <p:cNvSpPr/>
          <p:nvPr/>
        </p:nvSpPr>
        <p:spPr>
          <a:xfrm>
            <a:off x="539552" y="1124744"/>
            <a:ext cx="3672408" cy="5262979"/>
          </a:xfrm>
          <a:prstGeom prst="rect">
            <a:avLst/>
          </a:prstGeom>
        </p:spPr>
        <p:txBody>
          <a:bodyPr wrap="square">
            <a:spAutoFit/>
          </a:bodyPr>
          <a:lstStyle/>
          <a:p>
            <a:r>
              <a:rPr lang="zh-CN" altLang="en-US" sz="2400" b="0" dirty="0" smtClean="0">
                <a:latin typeface="微软雅黑" pitchFamily="34" charset="-122"/>
                <a:ea typeface="微软雅黑" pitchFamily="34" charset="-122"/>
              </a:rPr>
              <a:t>电影中看到的视频分析技术（人脸匹配）</a:t>
            </a:r>
            <a:endParaRPr lang="en-US" altLang="zh-CN" sz="2400" b="0" dirty="0" smtClean="0">
              <a:latin typeface="微软雅黑" pitchFamily="34" charset="-122"/>
              <a:ea typeface="微软雅黑" pitchFamily="34" charset="-122"/>
            </a:endParaRPr>
          </a:p>
          <a:p>
            <a:endParaRPr lang="en-US" altLang="zh-CN" sz="2400" b="0" dirty="0" smtClean="0">
              <a:latin typeface="微软雅黑" pitchFamily="34" charset="-122"/>
              <a:ea typeface="微软雅黑" pitchFamily="34" charset="-122"/>
            </a:endParaRPr>
          </a:p>
          <a:p>
            <a:r>
              <a:rPr lang="en-US" altLang="zh-CN" sz="2400" b="0" dirty="0" smtClean="0">
                <a:latin typeface="微软雅黑" pitchFamily="34" charset="-122"/>
                <a:ea typeface="微软雅黑" pitchFamily="34" charset="-122"/>
              </a:rPr>
              <a:t>《</a:t>
            </a:r>
            <a:r>
              <a:rPr lang="zh-CN" altLang="en-US" sz="2400" b="0" dirty="0" smtClean="0">
                <a:latin typeface="微软雅黑" pitchFamily="34" charset="-122"/>
                <a:ea typeface="微软雅黑" pitchFamily="34" charset="-122"/>
              </a:rPr>
              <a:t>谍中谍</a:t>
            </a:r>
            <a:r>
              <a:rPr lang="en-US" altLang="zh-CN" sz="2400" b="0" dirty="0" smtClean="0">
                <a:latin typeface="微软雅黑" pitchFamily="34" charset="-122"/>
                <a:ea typeface="微软雅黑" pitchFamily="34" charset="-122"/>
              </a:rPr>
              <a:t>4》——</a:t>
            </a:r>
            <a:r>
              <a:rPr lang="zh-CN" altLang="en-US" sz="2400" b="0" dirty="0" smtClean="0">
                <a:latin typeface="微软雅黑" pitchFamily="34" charset="-122"/>
                <a:ea typeface="微软雅黑" pitchFamily="34" charset="-122"/>
              </a:rPr>
              <a:t>车站搜寻目标人物</a:t>
            </a:r>
            <a:endParaRPr lang="en-US" altLang="zh-CN" sz="2400" b="0" dirty="0" smtClean="0">
              <a:latin typeface="微软雅黑" pitchFamily="34" charset="-122"/>
              <a:ea typeface="微软雅黑" pitchFamily="34" charset="-122"/>
            </a:endParaRPr>
          </a:p>
          <a:p>
            <a:endParaRPr lang="en-US" altLang="zh-CN" sz="2400" b="0" dirty="0">
              <a:latin typeface="微软雅黑" pitchFamily="34" charset="-122"/>
              <a:ea typeface="微软雅黑" pitchFamily="34" charset="-122"/>
            </a:endParaRPr>
          </a:p>
          <a:p>
            <a:r>
              <a:rPr lang="en-US" altLang="zh-CN" sz="2400" b="0" dirty="0" smtClean="0">
                <a:latin typeface="微软雅黑" pitchFamily="34" charset="-122"/>
                <a:ea typeface="微软雅黑" pitchFamily="34" charset="-122"/>
              </a:rPr>
              <a:t>《007</a:t>
            </a:r>
            <a:r>
              <a:rPr lang="zh-CN" altLang="en-US" sz="2400" b="0" dirty="0" smtClean="0">
                <a:latin typeface="微软雅黑" pitchFamily="34" charset="-122"/>
                <a:ea typeface="微软雅黑" pitchFamily="34" charset="-122"/>
              </a:rPr>
              <a:t>，择日再死</a:t>
            </a:r>
            <a:r>
              <a:rPr lang="en-US" altLang="zh-CN" sz="2400" b="0" dirty="0" smtClean="0">
                <a:latin typeface="微软雅黑" pitchFamily="34" charset="-122"/>
                <a:ea typeface="微软雅黑" pitchFamily="34" charset="-122"/>
              </a:rPr>
              <a:t>》——</a:t>
            </a:r>
            <a:r>
              <a:rPr lang="zh-CN" altLang="en-US" sz="2400" b="0" dirty="0" smtClean="0">
                <a:latin typeface="微软雅黑" pitchFamily="34" charset="-122"/>
                <a:ea typeface="微软雅黑" pitchFamily="34" charset="-122"/>
              </a:rPr>
              <a:t>识别对方身份</a:t>
            </a:r>
            <a:endParaRPr lang="en-US" altLang="zh-CN" sz="2400" b="0" dirty="0" smtClean="0">
              <a:latin typeface="微软雅黑" pitchFamily="34" charset="-122"/>
              <a:ea typeface="微软雅黑" pitchFamily="34" charset="-122"/>
            </a:endParaRPr>
          </a:p>
          <a:p>
            <a:endParaRPr lang="en-US" altLang="zh-CN" sz="2400" b="0" dirty="0">
              <a:latin typeface="微软雅黑" pitchFamily="34" charset="-122"/>
              <a:ea typeface="微软雅黑" pitchFamily="34" charset="-122"/>
            </a:endParaRPr>
          </a:p>
          <a:p>
            <a:r>
              <a:rPr lang="en-US" altLang="zh-CN" sz="2400" b="0" dirty="0" smtClean="0">
                <a:latin typeface="微软雅黑" pitchFamily="34" charset="-122"/>
                <a:ea typeface="微软雅黑" pitchFamily="34" charset="-122"/>
              </a:rPr>
              <a:t>《</a:t>
            </a:r>
            <a:r>
              <a:rPr lang="zh-CN" altLang="en-US" sz="2400" b="0" dirty="0" smtClean="0">
                <a:latin typeface="微软雅黑" pitchFamily="34" charset="-122"/>
                <a:ea typeface="微软雅黑" pitchFamily="34" charset="-122"/>
              </a:rPr>
              <a:t>鹰眼</a:t>
            </a:r>
            <a:r>
              <a:rPr lang="en-US" altLang="zh-CN" sz="2400" b="0" dirty="0">
                <a:latin typeface="微软雅黑" pitchFamily="34" charset="-122"/>
                <a:ea typeface="微软雅黑" pitchFamily="34" charset="-122"/>
              </a:rPr>
              <a:t>Eagle Eye》——</a:t>
            </a:r>
            <a:r>
              <a:rPr lang="zh-CN" altLang="en-US" sz="2400" b="0" dirty="0" smtClean="0">
                <a:latin typeface="微软雅黑" pitchFamily="34" charset="-122"/>
                <a:ea typeface="微软雅黑" pitchFamily="34" charset="-122"/>
              </a:rPr>
              <a:t>视频分析技术的极致</a:t>
            </a:r>
            <a:endParaRPr lang="en-US" altLang="zh-CN" sz="2400" b="0" dirty="0" smtClean="0">
              <a:latin typeface="微软雅黑" pitchFamily="34" charset="-122"/>
              <a:ea typeface="微软雅黑" pitchFamily="34" charset="-122"/>
            </a:endParaRPr>
          </a:p>
          <a:p>
            <a:endParaRPr lang="en-US" altLang="zh-CN" sz="2400" b="0" dirty="0">
              <a:latin typeface="微软雅黑" pitchFamily="34" charset="-122"/>
              <a:ea typeface="微软雅黑" pitchFamily="34" charset="-122"/>
            </a:endParaRPr>
          </a:p>
          <a:p>
            <a:r>
              <a:rPr lang="en-US" altLang="zh-CN" sz="2400" b="0" dirty="0" smtClean="0">
                <a:latin typeface="微软雅黑" pitchFamily="34" charset="-122"/>
                <a:ea typeface="微软雅黑" pitchFamily="34" charset="-122"/>
              </a:rPr>
              <a:t>——</a:t>
            </a:r>
            <a:r>
              <a:rPr lang="zh-CN" altLang="en-US" sz="2400" b="0" dirty="0" smtClean="0">
                <a:latin typeface="微软雅黑" pitchFamily="34" charset="-122"/>
                <a:ea typeface="微软雅黑" pitchFamily="34" charset="-122"/>
              </a:rPr>
              <a:t>平安城市</a:t>
            </a:r>
            <a:endParaRPr lang="en-US" altLang="zh-CN" sz="2400" b="0" dirty="0" smtClean="0">
              <a:latin typeface="微软雅黑" pitchFamily="34" charset="-122"/>
              <a:ea typeface="微软雅黑" pitchFamily="34" charset="-122"/>
            </a:endParaRPr>
          </a:p>
          <a:p>
            <a:r>
              <a:rPr lang="en-US" altLang="zh-CN" sz="2400" b="0" dirty="0" smtClean="0">
                <a:latin typeface="微软雅黑" pitchFamily="34" charset="-122"/>
                <a:ea typeface="微软雅黑" pitchFamily="34" charset="-122"/>
              </a:rPr>
              <a:t>——</a:t>
            </a:r>
            <a:r>
              <a:rPr lang="zh-CN" altLang="en-US" sz="2400" b="0" dirty="0" smtClean="0">
                <a:latin typeface="微软雅黑" pitchFamily="34" charset="-122"/>
                <a:ea typeface="微软雅黑" pitchFamily="34" charset="-122"/>
              </a:rPr>
              <a:t>智慧城市</a:t>
            </a:r>
            <a:endParaRPr lang="zh-CN" altLang="en-US" sz="2400" b="0" dirty="0">
              <a:latin typeface="微软雅黑" pitchFamily="34" charset="-122"/>
              <a:ea typeface="微软雅黑" pitchFamily="34" charset="-122"/>
            </a:endParaRPr>
          </a:p>
        </p:txBody>
      </p:sp>
      <p:pic>
        <p:nvPicPr>
          <p:cNvPr id="1026" name="Picture 2" descr="http://b.hiphotos.baidu.com/baike/c0%3Dbaike80%2C5%2C5%2C80%2C26/sign=2dfab5d2ccbf6c81e33a24badd57da50/9f2f070828381f30585cdc13a9014c086f061d950b7bd8f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0882" y="944900"/>
            <a:ext cx="401955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69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行业动态概览</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20</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53977"/>
            <a:ext cx="8329708" cy="585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9876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展望</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21</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124" y="1988840"/>
            <a:ext cx="541020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8353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等腰三角形 7"/>
          <p:cNvSpPr/>
          <p:nvPr/>
        </p:nvSpPr>
        <p:spPr bwMode="auto">
          <a:xfrm>
            <a:off x="323528" y="1354402"/>
            <a:ext cx="4968552" cy="4787095"/>
          </a:xfrm>
          <a:prstGeom prst="triangl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ndParaRPr>
          </a:p>
        </p:txBody>
      </p:sp>
      <p:sp>
        <p:nvSpPr>
          <p:cNvPr id="2" name="标题 1"/>
          <p:cNvSpPr>
            <a:spLocks noGrp="1"/>
          </p:cNvSpPr>
          <p:nvPr>
            <p:ph type="title"/>
          </p:nvPr>
        </p:nvSpPr>
        <p:spPr/>
        <p:txBody>
          <a:bodyPr/>
          <a:lstStyle/>
          <a:p>
            <a:r>
              <a:rPr lang="zh-CN" altLang="en-US" dirty="0"/>
              <a:t>展望</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22</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sp>
        <p:nvSpPr>
          <p:cNvPr id="3" name="等腰三角形 2"/>
          <p:cNvSpPr/>
          <p:nvPr/>
        </p:nvSpPr>
        <p:spPr bwMode="auto">
          <a:xfrm>
            <a:off x="899592" y="1340768"/>
            <a:ext cx="3816425" cy="3600400"/>
          </a:xfrm>
          <a:prstGeom prst="triangle">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ndParaRPr>
          </a:p>
        </p:txBody>
      </p:sp>
      <p:sp>
        <p:nvSpPr>
          <p:cNvPr id="7" name="等腰三角形 6"/>
          <p:cNvSpPr/>
          <p:nvPr/>
        </p:nvSpPr>
        <p:spPr bwMode="auto">
          <a:xfrm>
            <a:off x="1691680" y="1354403"/>
            <a:ext cx="2232248" cy="2088232"/>
          </a:xfrm>
          <a:prstGeom prst="triangle">
            <a:avLst>
              <a:gd name="adj" fmla="val 49542"/>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ndParaRPr>
          </a:p>
        </p:txBody>
      </p:sp>
      <p:sp>
        <p:nvSpPr>
          <p:cNvPr id="9" name="矩形 8"/>
          <p:cNvSpPr/>
          <p:nvPr/>
        </p:nvSpPr>
        <p:spPr>
          <a:xfrm>
            <a:off x="2148116" y="5304702"/>
            <a:ext cx="1415772" cy="461665"/>
          </a:xfrm>
          <a:prstGeom prst="rect">
            <a:avLst/>
          </a:prstGeom>
        </p:spPr>
        <p:txBody>
          <a:bodyPr wrap="none">
            <a:spAutoFit/>
          </a:bodyPr>
          <a:lstStyle/>
          <a:p>
            <a:pPr eaLnBrk="0" hangingPunct="0"/>
            <a:r>
              <a:rPr lang="zh-CN" altLang="en-US" sz="2400" dirty="0" smtClean="0">
                <a:latin typeface="微软雅黑" pitchFamily="34" charset="-122"/>
                <a:ea typeface="微软雅黑" pitchFamily="34" charset="-122"/>
              </a:rPr>
              <a:t>视频方案</a:t>
            </a:r>
            <a:endParaRPr lang="zh-CN" altLang="en-US" sz="2400" dirty="0">
              <a:latin typeface="微软雅黑" pitchFamily="34" charset="-122"/>
              <a:ea typeface="微软雅黑" pitchFamily="34" charset="-122"/>
            </a:endParaRPr>
          </a:p>
        </p:txBody>
      </p:sp>
      <p:sp>
        <p:nvSpPr>
          <p:cNvPr id="10" name="矩形 9"/>
          <p:cNvSpPr/>
          <p:nvPr/>
        </p:nvSpPr>
        <p:spPr>
          <a:xfrm>
            <a:off x="2099918" y="4047455"/>
            <a:ext cx="1415772" cy="461665"/>
          </a:xfrm>
          <a:prstGeom prst="rect">
            <a:avLst/>
          </a:prstGeom>
        </p:spPr>
        <p:txBody>
          <a:bodyPr wrap="none">
            <a:spAutoFit/>
          </a:bodyPr>
          <a:lstStyle/>
          <a:p>
            <a:pPr eaLnBrk="0" hangingPunct="0"/>
            <a:r>
              <a:rPr lang="zh-CN" altLang="en-US" sz="2400" dirty="0" smtClean="0">
                <a:latin typeface="微软雅黑" pitchFamily="34" charset="-122"/>
                <a:ea typeface="微软雅黑" pitchFamily="34" charset="-122"/>
              </a:rPr>
              <a:t>互联互通</a:t>
            </a:r>
            <a:endParaRPr lang="zh-CN" altLang="en-US" sz="2400" dirty="0">
              <a:latin typeface="微软雅黑" pitchFamily="34" charset="-122"/>
              <a:ea typeface="微软雅黑" pitchFamily="34" charset="-122"/>
            </a:endParaRPr>
          </a:p>
        </p:txBody>
      </p:sp>
      <p:sp>
        <p:nvSpPr>
          <p:cNvPr id="11" name="矩形 10"/>
          <p:cNvSpPr/>
          <p:nvPr/>
        </p:nvSpPr>
        <p:spPr>
          <a:xfrm>
            <a:off x="2148116" y="2751311"/>
            <a:ext cx="1415772" cy="461665"/>
          </a:xfrm>
          <a:prstGeom prst="rect">
            <a:avLst/>
          </a:prstGeom>
        </p:spPr>
        <p:txBody>
          <a:bodyPr wrap="none">
            <a:spAutoFit/>
          </a:bodyPr>
          <a:lstStyle/>
          <a:p>
            <a:pPr eaLnBrk="0" hangingPunct="0"/>
            <a:r>
              <a:rPr lang="zh-CN" altLang="en-US" sz="2400" dirty="0" smtClean="0">
                <a:latin typeface="微软雅黑" pitchFamily="34" charset="-122"/>
                <a:ea typeface="微软雅黑" pitchFamily="34" charset="-122"/>
              </a:rPr>
              <a:t>智能应用</a:t>
            </a:r>
            <a:endParaRPr lang="zh-CN" altLang="en-US" sz="2400" dirty="0">
              <a:latin typeface="微软雅黑" pitchFamily="34" charset="-122"/>
              <a:ea typeface="微软雅黑" pitchFamily="34" charset="-122"/>
            </a:endParaRPr>
          </a:p>
        </p:txBody>
      </p:sp>
      <p:sp>
        <p:nvSpPr>
          <p:cNvPr id="12" name="矩形 11"/>
          <p:cNvSpPr/>
          <p:nvPr/>
        </p:nvSpPr>
        <p:spPr>
          <a:xfrm>
            <a:off x="5508104" y="4941168"/>
            <a:ext cx="3024336"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eaLnBrk="0" hangingPunct="0"/>
            <a:r>
              <a:rPr lang="zh-CN" altLang="en-US" sz="2400" dirty="0" smtClean="0">
                <a:latin typeface="微软雅黑" pitchFamily="34" charset="-122"/>
                <a:ea typeface="微软雅黑" pitchFamily="34" charset="-122"/>
              </a:rPr>
              <a:t>视频编码、解码，</a:t>
            </a:r>
            <a:endParaRPr lang="en-US" altLang="zh-CN" sz="2400" dirty="0" smtClean="0">
              <a:latin typeface="微软雅黑" pitchFamily="34" charset="-122"/>
              <a:ea typeface="微软雅黑" pitchFamily="34" charset="-122"/>
            </a:endParaRPr>
          </a:p>
          <a:p>
            <a:pPr eaLnBrk="0" hangingPunct="0"/>
            <a:r>
              <a:rPr lang="zh-CN" altLang="en-US" sz="2400" dirty="0" smtClean="0">
                <a:latin typeface="微软雅黑" pitchFamily="34" charset="-122"/>
                <a:ea typeface="微软雅黑" pitchFamily="34" charset="-122"/>
              </a:rPr>
              <a:t>视频存储、视频质量</a:t>
            </a:r>
            <a:endParaRPr lang="en-US" altLang="zh-CN" sz="2400" dirty="0" smtClean="0">
              <a:latin typeface="微软雅黑" pitchFamily="34" charset="-122"/>
              <a:ea typeface="微软雅黑" pitchFamily="34" charset="-122"/>
            </a:endParaRPr>
          </a:p>
          <a:p>
            <a:pPr eaLnBrk="0" hangingPunct="0"/>
            <a:r>
              <a:rPr lang="zh-CN" altLang="en-US" sz="2400" dirty="0" smtClean="0">
                <a:latin typeface="微软雅黑" pitchFamily="34" charset="-122"/>
                <a:ea typeface="微软雅黑" pitchFamily="34" charset="-122"/>
              </a:rPr>
              <a:t>设备</a:t>
            </a:r>
            <a:r>
              <a:rPr lang="en-US" altLang="zh-CN" sz="2400" dirty="0" smtClean="0">
                <a:latin typeface="微软雅黑" pitchFamily="34" charset="-122"/>
                <a:ea typeface="微软雅黑" pitchFamily="34" charset="-122"/>
              </a:rPr>
              <a:t>SDK</a:t>
            </a:r>
            <a:r>
              <a:rPr lang="zh-CN" altLang="en-US" sz="2400" dirty="0">
                <a:latin typeface="微软雅黑" pitchFamily="34" charset="-122"/>
                <a:ea typeface="微软雅黑" pitchFamily="34" charset="-122"/>
              </a:rPr>
              <a:t>调用</a:t>
            </a:r>
          </a:p>
        </p:txBody>
      </p:sp>
      <p:sp>
        <p:nvSpPr>
          <p:cNvPr id="13" name="矩形 12"/>
          <p:cNvSpPr/>
          <p:nvPr/>
        </p:nvSpPr>
        <p:spPr>
          <a:xfrm>
            <a:off x="5076056" y="3442635"/>
            <a:ext cx="2954655" cy="1200329"/>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eaLnBrk="0" hangingPunct="0"/>
            <a:r>
              <a:rPr lang="zh-CN" altLang="en-US" sz="2400" dirty="0" smtClean="0">
                <a:latin typeface="微软雅黑" pitchFamily="34" charset="-122"/>
                <a:ea typeface="微软雅黑" pitchFamily="34" charset="-122"/>
              </a:rPr>
              <a:t>设备统一接入，</a:t>
            </a:r>
            <a:endParaRPr lang="en-US" altLang="zh-CN" sz="2400" dirty="0" smtClean="0">
              <a:latin typeface="微软雅黑" pitchFamily="34" charset="-122"/>
              <a:ea typeface="微软雅黑" pitchFamily="34" charset="-122"/>
            </a:endParaRPr>
          </a:p>
          <a:p>
            <a:pPr eaLnBrk="0" hangingPunct="0"/>
            <a:r>
              <a:rPr lang="zh-CN" altLang="en-US" sz="2400" dirty="0" smtClean="0">
                <a:latin typeface="微软雅黑" pitchFamily="34" charset="-122"/>
                <a:ea typeface="微软雅黑" pitchFamily="34" charset="-122"/>
              </a:rPr>
              <a:t>流媒体路由技术</a:t>
            </a:r>
            <a:endParaRPr lang="en-US" altLang="zh-CN" sz="2400" dirty="0" smtClean="0">
              <a:latin typeface="微软雅黑" pitchFamily="34" charset="-122"/>
              <a:ea typeface="微软雅黑" pitchFamily="34" charset="-122"/>
            </a:endParaRPr>
          </a:p>
          <a:p>
            <a:pPr eaLnBrk="0" hangingPunct="0"/>
            <a:r>
              <a:rPr lang="zh-CN" altLang="en-US" sz="2400" dirty="0" smtClean="0">
                <a:latin typeface="微软雅黑" pitchFamily="34" charset="-122"/>
                <a:ea typeface="微软雅黑" pitchFamily="34" charset="-122"/>
              </a:rPr>
              <a:t>网络层拓扑、协议等</a:t>
            </a:r>
            <a:endParaRPr lang="zh-CN" altLang="en-US" sz="2400" dirty="0">
              <a:latin typeface="微软雅黑" pitchFamily="34" charset="-122"/>
              <a:ea typeface="微软雅黑" pitchFamily="34" charset="-122"/>
            </a:endParaRPr>
          </a:p>
        </p:txBody>
      </p:sp>
      <p:sp>
        <p:nvSpPr>
          <p:cNvPr id="14" name="矩形 13"/>
          <p:cNvSpPr/>
          <p:nvPr/>
        </p:nvSpPr>
        <p:spPr>
          <a:xfrm>
            <a:off x="4355976" y="1940639"/>
            <a:ext cx="2954655" cy="1200329"/>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eaLnBrk="0" hangingPunct="0"/>
            <a:r>
              <a:rPr lang="zh-CN" altLang="en-US" sz="2400" dirty="0" smtClean="0">
                <a:latin typeface="微软雅黑" pitchFamily="34" charset="-122"/>
                <a:ea typeface="微软雅黑" pitchFamily="34" charset="-122"/>
              </a:rPr>
              <a:t>物联网（联动），</a:t>
            </a:r>
            <a:endParaRPr lang="en-US" altLang="zh-CN" sz="2400" dirty="0" smtClean="0">
              <a:latin typeface="微软雅黑" pitchFamily="34" charset="-122"/>
              <a:ea typeface="微软雅黑" pitchFamily="34" charset="-122"/>
            </a:endParaRPr>
          </a:p>
          <a:p>
            <a:pPr eaLnBrk="0" hangingPunct="0"/>
            <a:r>
              <a:rPr lang="zh-CN" altLang="en-US" sz="2400" dirty="0" smtClean="0">
                <a:latin typeface="微软雅黑" pitchFamily="34" charset="-122"/>
                <a:ea typeface="微软雅黑" pitchFamily="34" charset="-122"/>
              </a:rPr>
              <a:t>视频智能分析</a:t>
            </a:r>
            <a:endParaRPr lang="en-US" altLang="zh-CN" sz="2400" dirty="0" smtClean="0">
              <a:latin typeface="微软雅黑" pitchFamily="34" charset="-122"/>
              <a:ea typeface="微软雅黑" pitchFamily="34" charset="-122"/>
            </a:endParaRPr>
          </a:p>
          <a:p>
            <a:pPr eaLnBrk="0" hangingPunct="0"/>
            <a:r>
              <a:rPr lang="zh-CN" altLang="en-US" sz="2400" dirty="0" smtClean="0">
                <a:latin typeface="微软雅黑" pitchFamily="34" charset="-122"/>
                <a:ea typeface="微软雅黑" pitchFamily="34" charset="-122"/>
              </a:rPr>
              <a:t>大数据分析与挖掘等</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3990738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3</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sp>
        <p:nvSpPr>
          <p:cNvPr id="6" name="矩形 5"/>
          <p:cNvSpPr/>
          <p:nvPr/>
        </p:nvSpPr>
        <p:spPr>
          <a:xfrm>
            <a:off x="683568" y="1124744"/>
            <a:ext cx="7776864" cy="4893647"/>
          </a:xfrm>
          <a:prstGeom prst="rect">
            <a:avLst/>
          </a:prstGeom>
        </p:spPr>
        <p:txBody>
          <a:bodyPr wrap="square">
            <a:spAutoFit/>
          </a:bodyPr>
          <a:lstStyle/>
          <a:p>
            <a:r>
              <a:rPr lang="zh-CN" altLang="en-US" sz="2400" b="0" dirty="0">
                <a:latin typeface="微软雅黑" pitchFamily="34" charset="-122"/>
                <a:ea typeface="微软雅黑" pitchFamily="34" charset="-122"/>
              </a:rPr>
              <a:t>视频分析</a:t>
            </a:r>
            <a:r>
              <a:rPr lang="zh-CN" altLang="en-US"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IVS——Intelligent </a:t>
            </a:r>
            <a:r>
              <a:rPr lang="en-US" altLang="zh-CN" sz="2400" b="0" dirty="0">
                <a:latin typeface="微软雅黑" pitchFamily="34" charset="-122"/>
                <a:ea typeface="微软雅黑" pitchFamily="34" charset="-122"/>
              </a:rPr>
              <a:t>Video </a:t>
            </a:r>
            <a:r>
              <a:rPr lang="en-US" altLang="zh-CN" sz="2400" b="0" dirty="0" smtClean="0">
                <a:latin typeface="微软雅黑" pitchFamily="34" charset="-122"/>
                <a:ea typeface="微软雅黑" pitchFamily="34" charset="-122"/>
              </a:rPr>
              <a:t>System</a:t>
            </a:r>
          </a:p>
          <a:p>
            <a:r>
              <a:rPr lang="en-US" altLang="zh-CN" sz="2400" b="0" dirty="0" smtClean="0">
                <a:latin typeface="微软雅黑" pitchFamily="34" charset="-122"/>
                <a:ea typeface="微软雅黑" pitchFamily="34" charset="-122"/>
              </a:rPr>
              <a:t>CA——Content </a:t>
            </a:r>
            <a:r>
              <a:rPr lang="en-US" altLang="zh-CN" sz="2400" b="0" dirty="0" err="1">
                <a:latin typeface="微软雅黑" pitchFamily="34" charset="-122"/>
                <a:ea typeface="微软雅黑" pitchFamily="34" charset="-122"/>
              </a:rPr>
              <a:t>A</a:t>
            </a:r>
            <a:r>
              <a:rPr lang="en-US" altLang="zh-CN" sz="2400" b="0" dirty="0" err="1" smtClean="0">
                <a:latin typeface="微软雅黑" pitchFamily="34" charset="-122"/>
                <a:ea typeface="微软雅黑" pitchFamily="34" charset="-122"/>
              </a:rPr>
              <a:t>nalyse</a:t>
            </a:r>
            <a:endParaRPr lang="en-US" altLang="zh-CN" sz="2400" b="0" dirty="0" smtClean="0">
              <a:latin typeface="微软雅黑" pitchFamily="34" charset="-122"/>
              <a:ea typeface="微软雅黑" pitchFamily="34" charset="-122"/>
            </a:endParaRPr>
          </a:p>
          <a:p>
            <a:r>
              <a:rPr lang="en-US" altLang="zh-CN" sz="2400" b="0" dirty="0" smtClean="0">
                <a:latin typeface="微软雅黑" pitchFamily="34" charset="-122"/>
                <a:ea typeface="微软雅黑" pitchFamily="34" charset="-122"/>
              </a:rPr>
              <a:t>IVC——</a:t>
            </a:r>
            <a:r>
              <a:rPr lang="en-US" altLang="zh-CN" sz="2400" b="0" dirty="0">
                <a:latin typeface="微软雅黑" pitchFamily="34" charset="-122"/>
                <a:ea typeface="微软雅黑" pitchFamily="34" charset="-122"/>
              </a:rPr>
              <a:t>Intelligent Video Content </a:t>
            </a:r>
            <a:endParaRPr lang="en-US" altLang="zh-CN" sz="2400" b="0" dirty="0" smtClean="0">
              <a:latin typeface="微软雅黑" pitchFamily="34" charset="-122"/>
              <a:ea typeface="微软雅黑" pitchFamily="34" charset="-122"/>
            </a:endParaRPr>
          </a:p>
          <a:p>
            <a:endParaRPr lang="en-US" altLang="zh-CN" sz="2400" b="0" dirty="0" smtClean="0">
              <a:latin typeface="微软雅黑" pitchFamily="34" charset="-122"/>
              <a:ea typeface="微软雅黑" pitchFamily="34" charset="-122"/>
            </a:endParaRPr>
          </a:p>
          <a:p>
            <a:r>
              <a:rPr lang="zh-CN" altLang="en-US" sz="2400" b="0" dirty="0" smtClean="0">
                <a:latin typeface="微软雅黑" pitchFamily="34" charset="-122"/>
                <a:ea typeface="微软雅黑" pitchFamily="34" charset="-122"/>
              </a:rPr>
              <a:t>视频</a:t>
            </a:r>
            <a:r>
              <a:rPr lang="zh-CN" altLang="en-US" sz="2400" b="0" dirty="0">
                <a:latin typeface="微软雅黑" pitchFamily="34" charset="-122"/>
                <a:ea typeface="微软雅黑" pitchFamily="34" charset="-122"/>
              </a:rPr>
              <a:t>分析技术就是使用计算机</a:t>
            </a:r>
            <a:r>
              <a:rPr lang="zh-CN" altLang="en-US" sz="2400" b="0" dirty="0">
                <a:solidFill>
                  <a:srgbClr val="FF0000"/>
                </a:solidFill>
                <a:latin typeface="微软雅黑" pitchFamily="34" charset="-122"/>
                <a:ea typeface="微软雅黑" pitchFamily="34" charset="-122"/>
              </a:rPr>
              <a:t>图像视觉分析技术</a:t>
            </a:r>
            <a:r>
              <a:rPr lang="zh-CN" altLang="en-US" sz="2400" b="0" dirty="0">
                <a:latin typeface="微软雅黑" pitchFamily="34" charset="-122"/>
                <a:ea typeface="微软雅黑" pitchFamily="34" charset="-122"/>
              </a:rPr>
              <a:t>，通过将场景中背景和目标分离进而分析并追踪在摄像机场景内出现的目标</a:t>
            </a:r>
            <a:r>
              <a:rPr lang="zh-CN" altLang="en-US" sz="2400" b="0" dirty="0" smtClean="0">
                <a:latin typeface="微软雅黑" pitchFamily="34" charset="-122"/>
                <a:ea typeface="微软雅黑" pitchFamily="34" charset="-122"/>
              </a:rPr>
              <a:t>。</a:t>
            </a:r>
            <a:endParaRPr lang="en-US" altLang="zh-CN" sz="2400" b="0" dirty="0" smtClean="0">
              <a:latin typeface="微软雅黑" pitchFamily="34" charset="-122"/>
              <a:ea typeface="微软雅黑" pitchFamily="34" charset="-122"/>
            </a:endParaRPr>
          </a:p>
          <a:p>
            <a:endParaRPr lang="en-US" altLang="zh-CN" sz="2400" b="0" dirty="0">
              <a:latin typeface="微软雅黑" pitchFamily="34" charset="-122"/>
              <a:ea typeface="微软雅黑" pitchFamily="34" charset="-122"/>
            </a:endParaRPr>
          </a:p>
          <a:p>
            <a:r>
              <a:rPr lang="zh-CN" altLang="en-US" sz="2400" b="0" dirty="0">
                <a:latin typeface="微软雅黑" pitchFamily="34" charset="-122"/>
                <a:ea typeface="微软雅黑" pitchFamily="34" charset="-122"/>
              </a:rPr>
              <a:t>用户可以根据的视频内容分析功能，通过在不同摄像机的</a:t>
            </a:r>
            <a:r>
              <a:rPr lang="zh-CN" altLang="en-US" sz="2400" b="0" dirty="0">
                <a:solidFill>
                  <a:srgbClr val="FF0000"/>
                </a:solidFill>
                <a:latin typeface="微软雅黑" pitchFamily="34" charset="-122"/>
                <a:ea typeface="微软雅黑" pitchFamily="34" charset="-122"/>
              </a:rPr>
              <a:t>场景</a:t>
            </a:r>
            <a:r>
              <a:rPr lang="zh-CN" altLang="en-US" sz="2400" b="0" dirty="0">
                <a:latin typeface="微软雅黑" pitchFamily="34" charset="-122"/>
                <a:ea typeface="微软雅黑" pitchFamily="34" charset="-122"/>
              </a:rPr>
              <a:t>中预设不同的</a:t>
            </a:r>
            <a:r>
              <a:rPr lang="zh-CN" altLang="en-US" sz="2400" b="0" dirty="0">
                <a:solidFill>
                  <a:srgbClr val="FF0000"/>
                </a:solidFill>
                <a:latin typeface="微软雅黑" pitchFamily="34" charset="-122"/>
                <a:ea typeface="微软雅黑" pitchFamily="34" charset="-122"/>
              </a:rPr>
              <a:t>报警规则</a:t>
            </a:r>
            <a:r>
              <a:rPr lang="zh-CN" altLang="en-US" sz="2400" b="0" dirty="0">
                <a:latin typeface="微软雅黑" pitchFamily="34" charset="-122"/>
                <a:ea typeface="微软雅黑" pitchFamily="34" charset="-122"/>
              </a:rPr>
              <a:t>，一旦目标在场景中出现了违反预定义规则的行为，系统会自动发出报警，监控工作站自动弹出报警信息并发出警示音</a:t>
            </a:r>
            <a:r>
              <a:rPr lang="en-US" altLang="zh-CN" sz="2400" b="0" dirty="0">
                <a:latin typeface="微软雅黑" pitchFamily="34" charset="-122"/>
                <a:ea typeface="微软雅黑" pitchFamily="34" charset="-122"/>
              </a:rPr>
              <a:t>,</a:t>
            </a:r>
            <a:r>
              <a:rPr lang="zh-CN" altLang="en-US" sz="2400" b="0" dirty="0">
                <a:latin typeface="微软雅黑" pitchFamily="34" charset="-122"/>
                <a:ea typeface="微软雅黑" pitchFamily="34" charset="-122"/>
              </a:rPr>
              <a:t>用户可以通过点击报警信息，实现报警的场景重组并采取相关措施。</a:t>
            </a:r>
          </a:p>
        </p:txBody>
      </p:sp>
    </p:spTree>
    <p:extLst>
      <p:ext uri="{BB962C8B-B14F-4D97-AF65-F5344CB8AC3E}">
        <p14:creationId xmlns:p14="http://schemas.microsoft.com/office/powerpoint/2010/main" val="3100722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概述</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4</a:t>
            </a:fld>
            <a:endParaRPr lang="en-GB" altLang="zh-CN"/>
          </a:p>
        </p:txBody>
      </p:sp>
      <p:sp>
        <p:nvSpPr>
          <p:cNvPr id="5" name="页脚占位符 4"/>
          <p:cNvSpPr>
            <a:spLocks noGrp="1"/>
          </p:cNvSpPr>
          <p:nvPr>
            <p:ph type="ftr" sz="quarter" idx="11"/>
          </p:nvPr>
        </p:nvSpPr>
        <p:spPr/>
        <p:txBody>
          <a:bodyPr/>
          <a:lstStyle/>
          <a:p>
            <a:pPr>
              <a:defRPr/>
            </a:pPr>
            <a:r>
              <a:rPr lang="zh-CN" altLang="en-GB" smtClean="0"/>
              <a:t>Surveillance solutions &amp; services</a:t>
            </a:r>
            <a:endParaRPr lang="en-GB" altLang="zh-CN" dirty="0"/>
          </a:p>
        </p:txBody>
      </p:sp>
      <p:sp>
        <p:nvSpPr>
          <p:cNvPr id="6" name="矩形 5"/>
          <p:cNvSpPr/>
          <p:nvPr/>
        </p:nvSpPr>
        <p:spPr>
          <a:xfrm>
            <a:off x="539552" y="1052736"/>
            <a:ext cx="8136904" cy="5262979"/>
          </a:xfrm>
          <a:prstGeom prst="rect">
            <a:avLst/>
          </a:prstGeom>
        </p:spPr>
        <p:txBody>
          <a:bodyPr wrap="square">
            <a:spAutoFit/>
          </a:bodyPr>
          <a:lstStyle/>
          <a:p>
            <a:r>
              <a:rPr lang="zh-CN" altLang="en-US" sz="2400" b="0" dirty="0">
                <a:latin typeface="微软雅黑" pitchFamily="34" charset="-122"/>
                <a:ea typeface="微软雅黑" pitchFamily="34" charset="-122"/>
              </a:rPr>
              <a:t>视频分析</a:t>
            </a:r>
            <a:r>
              <a:rPr lang="zh-CN" altLang="en-US" sz="2400" b="0" dirty="0" smtClean="0">
                <a:latin typeface="微软雅黑" pitchFamily="34" charset="-122"/>
                <a:ea typeface="微软雅黑" pitchFamily="34" charset="-122"/>
              </a:rPr>
              <a:t>技术发展</a:t>
            </a:r>
            <a:r>
              <a:rPr lang="zh-CN" altLang="en-US" sz="2400" b="0" dirty="0">
                <a:latin typeface="微软雅黑" pitchFamily="34" charset="-122"/>
                <a:ea typeface="微软雅黑" pitchFamily="34" charset="-122"/>
              </a:rPr>
              <a:t>方向</a:t>
            </a:r>
            <a:r>
              <a:rPr lang="zh-CN" altLang="en-US" sz="2400" b="0" dirty="0" smtClean="0">
                <a:latin typeface="微软雅黑" pitchFamily="34" charset="-122"/>
                <a:ea typeface="微软雅黑" pitchFamily="34" charset="-122"/>
              </a:rPr>
              <a:t>：</a:t>
            </a:r>
            <a:endParaRPr lang="en-US" altLang="zh-CN" sz="2400" b="0" dirty="0" smtClean="0">
              <a:latin typeface="微软雅黑" pitchFamily="34" charset="-122"/>
              <a:ea typeface="微软雅黑" pitchFamily="34" charset="-122"/>
            </a:endParaRPr>
          </a:p>
          <a:p>
            <a:endParaRPr lang="en-US" altLang="zh-CN" sz="2400" b="0" dirty="0" smtClean="0">
              <a:latin typeface="微软雅黑" pitchFamily="34" charset="-122"/>
              <a:ea typeface="微软雅黑" pitchFamily="34" charset="-122"/>
            </a:endParaRPr>
          </a:p>
          <a:p>
            <a:r>
              <a:rPr lang="zh-CN" altLang="en-US" sz="2400" b="0" dirty="0" smtClean="0">
                <a:latin typeface="微软雅黑" pitchFamily="34" charset="-122"/>
                <a:ea typeface="微软雅黑" pitchFamily="34" charset="-122"/>
              </a:rPr>
              <a:t>视频</a:t>
            </a:r>
            <a:r>
              <a:rPr lang="zh-CN" altLang="en-US" sz="2400" b="0" dirty="0">
                <a:latin typeface="微软雅黑" pitchFamily="34" charset="-122"/>
                <a:ea typeface="微软雅黑" pitchFamily="34" charset="-122"/>
              </a:rPr>
              <a:t>分析实质是一种</a:t>
            </a:r>
            <a:r>
              <a:rPr lang="zh-CN" altLang="en-US" sz="2400" b="0" dirty="0">
                <a:solidFill>
                  <a:srgbClr val="FF0000"/>
                </a:solidFill>
                <a:latin typeface="微软雅黑" pitchFamily="34" charset="-122"/>
                <a:ea typeface="微软雅黑" pitchFamily="34" charset="-122"/>
              </a:rPr>
              <a:t>算法</a:t>
            </a:r>
            <a:r>
              <a:rPr lang="zh-CN" altLang="en-US" sz="2400" b="0" dirty="0">
                <a:latin typeface="微软雅黑" pitchFamily="34" charset="-122"/>
                <a:ea typeface="微软雅黑" pitchFamily="34" charset="-122"/>
              </a:rPr>
              <a:t>，甚至可以说与硬件，与系统架构没什么关系，视频分析技术</a:t>
            </a:r>
            <a:r>
              <a:rPr lang="zh-CN" altLang="en-US" sz="2400" b="0" dirty="0">
                <a:solidFill>
                  <a:srgbClr val="FF0000"/>
                </a:solidFill>
                <a:latin typeface="微软雅黑" pitchFamily="34" charset="-122"/>
                <a:ea typeface="微软雅黑" pitchFamily="34" charset="-122"/>
              </a:rPr>
              <a:t>基于数字化图像</a:t>
            </a:r>
            <a:r>
              <a:rPr lang="zh-CN" altLang="en-US" sz="2400" b="0" dirty="0">
                <a:latin typeface="微软雅黑" pitchFamily="34" charset="-122"/>
                <a:ea typeface="微软雅黑" pitchFamily="34" charset="-122"/>
              </a:rPr>
              <a:t>，</a:t>
            </a:r>
            <a:r>
              <a:rPr lang="zh-CN" altLang="en-US" sz="2400" b="0" dirty="0">
                <a:solidFill>
                  <a:srgbClr val="FF0000"/>
                </a:solidFill>
                <a:latin typeface="微软雅黑" pitchFamily="34" charset="-122"/>
                <a:ea typeface="微软雅黑" pitchFamily="34" charset="-122"/>
              </a:rPr>
              <a:t>基于图像分析和计算机视觉</a:t>
            </a:r>
            <a:r>
              <a:rPr lang="zh-CN" altLang="en-US" sz="2400" b="0" dirty="0" smtClean="0">
                <a:latin typeface="微软雅黑" pitchFamily="34" charset="-122"/>
                <a:ea typeface="微软雅黑" pitchFamily="34" charset="-122"/>
              </a:rPr>
              <a:t>。</a:t>
            </a:r>
            <a:endParaRPr lang="en-US" altLang="zh-CN" sz="2400" b="0" dirty="0" smtClean="0">
              <a:latin typeface="微软雅黑" pitchFamily="34" charset="-122"/>
              <a:ea typeface="微软雅黑" pitchFamily="34" charset="-122"/>
            </a:endParaRPr>
          </a:p>
          <a:p>
            <a:endParaRPr lang="en-US" altLang="zh-CN" sz="2400" b="0" dirty="0">
              <a:latin typeface="微软雅黑" pitchFamily="34" charset="-122"/>
              <a:ea typeface="微软雅黑" pitchFamily="34" charset="-122"/>
            </a:endParaRPr>
          </a:p>
          <a:p>
            <a:r>
              <a:rPr lang="zh-CN" altLang="en-US" sz="2400" b="0" dirty="0" smtClean="0">
                <a:latin typeface="微软雅黑" pitchFamily="34" charset="-122"/>
                <a:ea typeface="微软雅黑" pitchFamily="34" charset="-122"/>
              </a:rPr>
              <a:t>一方面</a:t>
            </a:r>
            <a:r>
              <a:rPr lang="zh-CN" altLang="en-US" sz="2400" b="0" dirty="0">
                <a:latin typeface="微软雅黑" pitchFamily="34" charset="-122"/>
                <a:ea typeface="微软雅黑" pitchFamily="34" charset="-122"/>
              </a:rPr>
              <a:t>，智能视频将继续数字化、网络化、智能化的进程</a:t>
            </a:r>
            <a:r>
              <a:rPr lang="zh-CN" altLang="en-US" sz="2400" b="0" dirty="0" smtClean="0">
                <a:latin typeface="微软雅黑" pitchFamily="34" charset="-122"/>
                <a:ea typeface="微软雅黑" pitchFamily="34" charset="-122"/>
              </a:rPr>
              <a:t>。</a:t>
            </a:r>
            <a:endParaRPr lang="en-US" altLang="zh-CN" sz="2400" b="0" dirty="0" smtClean="0">
              <a:latin typeface="微软雅黑" pitchFamily="34" charset="-122"/>
              <a:ea typeface="微软雅黑" pitchFamily="34" charset="-122"/>
            </a:endParaRPr>
          </a:p>
          <a:p>
            <a:r>
              <a:rPr lang="zh-CN" altLang="en-US" sz="2400" b="0" dirty="0" smtClean="0">
                <a:latin typeface="微软雅黑" pitchFamily="34" charset="-122"/>
                <a:ea typeface="微软雅黑" pitchFamily="34" charset="-122"/>
              </a:rPr>
              <a:t>另一方面</a:t>
            </a:r>
            <a:r>
              <a:rPr lang="zh-CN" altLang="en-US" sz="2400" b="0" dirty="0">
                <a:latin typeface="微软雅黑" pitchFamily="34" charset="-122"/>
                <a:ea typeface="微软雅黑" pitchFamily="34" charset="-122"/>
              </a:rPr>
              <a:t>智能视频监控将向着适应更为复杂和多变的场景发展；向着识别和分析更多的行为和异常事件的方向发展；向着更低的成本方向发展；向着真正“基于场景内容分析”的方向发展；向着提前预警和预防的方向发展</a:t>
            </a:r>
            <a:r>
              <a:rPr lang="zh-CN" altLang="en-US" sz="2400" b="0" dirty="0" smtClean="0">
                <a:latin typeface="微软雅黑" pitchFamily="34" charset="-122"/>
                <a:ea typeface="微软雅黑" pitchFamily="34" charset="-122"/>
              </a:rPr>
              <a:t>。</a:t>
            </a:r>
            <a:endParaRPr lang="en-US" altLang="zh-CN" sz="2400" b="0" dirty="0" smtClean="0">
              <a:latin typeface="微软雅黑" pitchFamily="34" charset="-122"/>
              <a:ea typeface="微软雅黑" pitchFamily="34" charset="-122"/>
            </a:endParaRPr>
          </a:p>
          <a:p>
            <a:endParaRPr lang="en-US" altLang="zh-CN" sz="2400" b="0" dirty="0">
              <a:latin typeface="微软雅黑" pitchFamily="34" charset="-122"/>
              <a:ea typeface="微软雅黑" pitchFamily="34" charset="-122"/>
            </a:endParaRPr>
          </a:p>
          <a:p>
            <a:r>
              <a:rPr lang="zh-CN" altLang="en-US" sz="2400" b="0" dirty="0" smtClean="0">
                <a:latin typeface="微软雅黑" pitchFamily="34" charset="-122"/>
                <a:ea typeface="微软雅黑" pitchFamily="34" charset="-122"/>
              </a:rPr>
              <a:t>监控系统</a:t>
            </a:r>
            <a:r>
              <a:rPr lang="zh-CN" altLang="en-US" sz="2400" b="0" dirty="0">
                <a:latin typeface="微软雅黑" pitchFamily="34" charset="-122"/>
                <a:ea typeface="微软雅黑" pitchFamily="34" charset="-122"/>
              </a:rPr>
              <a:t>的</a:t>
            </a:r>
            <a:r>
              <a:rPr lang="zh-CN" altLang="en-US" sz="2400" b="0" dirty="0">
                <a:solidFill>
                  <a:srgbClr val="FF0000"/>
                </a:solidFill>
                <a:latin typeface="微软雅黑" pitchFamily="34" charset="-122"/>
                <a:ea typeface="微软雅黑" pitchFamily="34" charset="-122"/>
              </a:rPr>
              <a:t>数字化、网络化</a:t>
            </a:r>
            <a:r>
              <a:rPr lang="zh-CN" altLang="en-US" sz="2400" b="0" dirty="0">
                <a:latin typeface="微软雅黑" pitchFamily="34" charset="-122"/>
                <a:ea typeface="微软雅黑" pitchFamily="34" charset="-122"/>
              </a:rPr>
              <a:t>及</a:t>
            </a:r>
            <a:r>
              <a:rPr lang="zh-CN" altLang="en-US" sz="2400" b="0" dirty="0">
                <a:solidFill>
                  <a:srgbClr val="FF0000"/>
                </a:solidFill>
                <a:latin typeface="微软雅黑" pitchFamily="34" charset="-122"/>
                <a:ea typeface="微软雅黑" pitchFamily="34" charset="-122"/>
              </a:rPr>
              <a:t>芯片、算法</a:t>
            </a:r>
            <a:r>
              <a:rPr lang="zh-CN" altLang="en-US" sz="2400" b="0" dirty="0">
                <a:latin typeface="微软雅黑" pitchFamily="34" charset="-122"/>
                <a:ea typeface="微软雅黑" pitchFamily="34" charset="-122"/>
              </a:rPr>
              <a:t>的发展都与视频分析密切相关</a:t>
            </a:r>
            <a:r>
              <a:rPr lang="zh-CN" altLang="en-US" sz="2400" b="0" dirty="0" smtClean="0">
                <a:latin typeface="微软雅黑" pitchFamily="34" charset="-122"/>
                <a:ea typeface="微软雅黑" pitchFamily="34" charset="-122"/>
              </a:rPr>
              <a:t>。</a:t>
            </a:r>
            <a:endParaRPr lang="en-US" altLang="zh-CN" sz="2400" b="0" dirty="0" smtClean="0">
              <a:latin typeface="微软雅黑" pitchFamily="34" charset="-122"/>
              <a:ea typeface="微软雅黑" pitchFamily="34" charset="-122"/>
            </a:endParaRPr>
          </a:p>
        </p:txBody>
      </p:sp>
    </p:spTree>
    <p:extLst>
      <p:ext uri="{BB962C8B-B14F-4D97-AF65-F5344CB8AC3E}">
        <p14:creationId xmlns:p14="http://schemas.microsoft.com/office/powerpoint/2010/main" val="989092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安维思</a:t>
            </a:r>
            <a:r>
              <a:rPr lang="en-US" altLang="zh-CN" dirty="0" smtClean="0"/>
              <a:t>CIVC</a:t>
            </a:r>
            <a:r>
              <a:rPr lang="zh-CN" altLang="en-US" dirty="0" smtClean="0"/>
              <a:t>功能介绍</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5</a:t>
            </a:fld>
            <a:endParaRPr lang="en-GB" altLang="zh-CN"/>
          </a:p>
        </p:txBody>
      </p:sp>
      <p:sp>
        <p:nvSpPr>
          <p:cNvPr id="5" name="页脚占位符 4"/>
          <p:cNvSpPr>
            <a:spLocks noGrp="1"/>
          </p:cNvSpPr>
          <p:nvPr>
            <p:ph type="ftr" sz="quarter" idx="11"/>
          </p:nvPr>
        </p:nvSpPr>
        <p:spPr/>
        <p:txBody>
          <a:bodyPr/>
          <a:lstStyle/>
          <a:p>
            <a:pPr>
              <a:defRPr/>
            </a:pPr>
            <a:r>
              <a:rPr lang="zh-CN" altLang="en-GB" dirty="0" smtClean="0"/>
              <a:t>Surveillance solutions &amp; services</a:t>
            </a:r>
            <a:endParaRPr lang="en-GB" altLang="zh-CN" dirty="0"/>
          </a:p>
        </p:txBody>
      </p:sp>
      <p:sp>
        <p:nvSpPr>
          <p:cNvPr id="3" name="矩形 2"/>
          <p:cNvSpPr/>
          <p:nvPr/>
        </p:nvSpPr>
        <p:spPr bwMode="auto">
          <a:xfrm>
            <a:off x="611560" y="1052736"/>
            <a:ext cx="7776864" cy="5328592"/>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ndParaRPr>
          </a:p>
        </p:txBody>
      </p:sp>
      <p:sp>
        <p:nvSpPr>
          <p:cNvPr id="7" name="矩形 6"/>
          <p:cNvSpPr/>
          <p:nvPr/>
        </p:nvSpPr>
        <p:spPr bwMode="auto">
          <a:xfrm>
            <a:off x="827584" y="5085184"/>
            <a:ext cx="7272808" cy="57606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rPr>
              <a:t>视频监控、视频存储</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8" name="矩形 7"/>
          <p:cNvSpPr/>
          <p:nvPr/>
        </p:nvSpPr>
        <p:spPr bwMode="auto">
          <a:xfrm>
            <a:off x="827584" y="4221088"/>
            <a:ext cx="7272808" cy="57606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rPr>
              <a:t>视频接入、监控网络化</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9" name="矩形 8"/>
          <p:cNvSpPr/>
          <p:nvPr/>
        </p:nvSpPr>
        <p:spPr bwMode="auto">
          <a:xfrm>
            <a:off x="827584" y="1268760"/>
            <a:ext cx="7272808" cy="259228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0" name="矩形 9"/>
          <p:cNvSpPr/>
          <p:nvPr/>
        </p:nvSpPr>
        <p:spPr>
          <a:xfrm>
            <a:off x="2893744" y="5877272"/>
            <a:ext cx="3262432" cy="461665"/>
          </a:xfrm>
          <a:prstGeom prst="rect">
            <a:avLst/>
          </a:prstGeom>
        </p:spPr>
        <p:txBody>
          <a:bodyPr wrap="none">
            <a:spAutoFit/>
          </a:bodyPr>
          <a:lstStyle/>
          <a:p>
            <a:pPr eaLnBrk="0" hangingPunct="0"/>
            <a:r>
              <a:rPr lang="zh-CN" altLang="en-US" sz="2400" dirty="0" smtClean="0">
                <a:latin typeface="微软雅黑" pitchFamily="34" charset="-122"/>
                <a:ea typeface="微软雅黑" pitchFamily="34" charset="-122"/>
              </a:rPr>
              <a:t>视频监控综合业务平台</a:t>
            </a:r>
            <a:endParaRPr lang="zh-CN" altLang="en-US" sz="2400" dirty="0">
              <a:latin typeface="微软雅黑" pitchFamily="34" charset="-122"/>
              <a:ea typeface="微软雅黑" pitchFamily="34" charset="-122"/>
            </a:endParaRPr>
          </a:p>
        </p:txBody>
      </p:sp>
      <p:sp>
        <p:nvSpPr>
          <p:cNvPr id="11" name="矩形 10"/>
          <p:cNvSpPr/>
          <p:nvPr/>
        </p:nvSpPr>
        <p:spPr>
          <a:xfrm>
            <a:off x="1547664" y="3419708"/>
            <a:ext cx="5966698" cy="369332"/>
          </a:xfrm>
          <a:prstGeom prst="rect">
            <a:avLst/>
          </a:prstGeom>
        </p:spPr>
        <p:txBody>
          <a:bodyPr wrap="none">
            <a:spAutoFit/>
          </a:bodyPr>
          <a:lstStyle/>
          <a:p>
            <a:pPr eaLnBrk="0" hangingPunct="0"/>
            <a:r>
              <a:rPr lang="zh-CN" altLang="en-US" sz="1800" dirty="0" smtClean="0">
                <a:latin typeface="微软雅黑" pitchFamily="34" charset="-122"/>
                <a:ea typeface="微软雅黑" pitchFamily="34" charset="-122"/>
              </a:rPr>
              <a:t>视频应用、视频分析、监控物联网、大数据（</a:t>
            </a:r>
            <a:r>
              <a:rPr lang="en-US" altLang="zh-CN" sz="1800" dirty="0" err="1" smtClean="0">
                <a:latin typeface="微软雅黑" pitchFamily="34" charset="-122"/>
                <a:ea typeface="微软雅黑" pitchFamily="34" charset="-122"/>
              </a:rPr>
              <a:t>Hadoop</a:t>
            </a:r>
            <a:r>
              <a:rPr lang="zh-CN" altLang="en-US" sz="1800" dirty="0" smtClean="0">
                <a:latin typeface="微软雅黑" pitchFamily="34" charset="-122"/>
                <a:ea typeface="微软雅黑" pitchFamily="34" charset="-122"/>
              </a:rPr>
              <a:t>）</a:t>
            </a:r>
            <a:endParaRPr lang="zh-CN" altLang="en-US" sz="1800" dirty="0">
              <a:latin typeface="微软雅黑" pitchFamily="34" charset="-122"/>
              <a:ea typeface="微软雅黑" pitchFamily="34" charset="-122"/>
            </a:endParaRPr>
          </a:p>
        </p:txBody>
      </p:sp>
      <p:sp>
        <p:nvSpPr>
          <p:cNvPr id="12" name="矩形 11"/>
          <p:cNvSpPr/>
          <p:nvPr/>
        </p:nvSpPr>
        <p:spPr bwMode="auto">
          <a:xfrm>
            <a:off x="1043608" y="1484784"/>
            <a:ext cx="6840760" cy="1728192"/>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ndParaRPr>
          </a:p>
        </p:txBody>
      </p:sp>
      <p:sp>
        <p:nvSpPr>
          <p:cNvPr id="13" name="矩形 12"/>
          <p:cNvSpPr/>
          <p:nvPr/>
        </p:nvSpPr>
        <p:spPr>
          <a:xfrm>
            <a:off x="1115616" y="1796623"/>
            <a:ext cx="432048" cy="1200329"/>
          </a:xfrm>
          <a:prstGeom prst="rect">
            <a:avLst/>
          </a:prstGeom>
        </p:spPr>
        <p:txBody>
          <a:bodyPr wrap="square">
            <a:spAutoFit/>
          </a:bodyPr>
          <a:lstStyle/>
          <a:p>
            <a:pPr eaLnBrk="0" hangingPunct="0"/>
            <a:r>
              <a:rPr lang="zh-CN" altLang="en-US" sz="1800" dirty="0" smtClean="0">
                <a:latin typeface="微软雅黑" pitchFamily="34" charset="-122"/>
                <a:ea typeface="微软雅黑" pitchFamily="34" charset="-122"/>
              </a:rPr>
              <a:t>视频分析</a:t>
            </a:r>
            <a:endParaRPr lang="zh-CN" altLang="en-US" sz="1800" dirty="0">
              <a:latin typeface="微软雅黑" pitchFamily="34" charset="-122"/>
              <a:ea typeface="微软雅黑" pitchFamily="34" charset="-122"/>
            </a:endParaRPr>
          </a:p>
        </p:txBody>
      </p:sp>
      <p:sp>
        <p:nvSpPr>
          <p:cNvPr id="14" name="矩形 13"/>
          <p:cNvSpPr/>
          <p:nvPr/>
        </p:nvSpPr>
        <p:spPr bwMode="auto">
          <a:xfrm>
            <a:off x="1619673" y="1772816"/>
            <a:ext cx="936104" cy="108012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tx1"/>
                </a:solidFill>
                <a:latin typeface="微软雅黑" pitchFamily="34" charset="-122"/>
                <a:ea typeface="微软雅黑" pitchFamily="34" charset="-122"/>
              </a:rPr>
              <a:t>选择</a:t>
            </a:r>
            <a:endParaRPr lang="en-US" altLang="zh-CN" sz="1800" dirty="0" smtClean="0">
              <a:solidFill>
                <a:schemeClr val="tx1"/>
              </a:solidFill>
              <a:latin typeface="微软雅黑" pitchFamily="34" charset="-122"/>
              <a:ea typeface="微软雅黑" pitchFamily="34" charset="-122"/>
            </a:endParaRPr>
          </a:p>
          <a:p>
            <a:pPr marL="0" marR="0" indent="0" algn="l" defTabSz="914400" rtl="0" eaLnBrk="0" fontAlgn="base" latinLnBrk="0" hangingPunct="0">
              <a:lnSpc>
                <a:spcPct val="100000"/>
              </a:lnSpc>
              <a:spcBef>
                <a:spcPct val="0"/>
              </a:spcBef>
              <a:spcAft>
                <a:spcPct val="0"/>
              </a:spcAft>
              <a:buClrTx/>
              <a:buSzTx/>
              <a:buFontTx/>
              <a:buNone/>
              <a:tabLst/>
            </a:pPr>
            <a:r>
              <a:rPr lang="zh-CN" altLang="en-US" sz="1800" dirty="0" smtClean="0">
                <a:solidFill>
                  <a:schemeClr val="tx1"/>
                </a:solidFill>
                <a:latin typeface="微软雅黑" pitchFamily="34" charset="-122"/>
                <a:ea typeface="微软雅黑" pitchFamily="34" charset="-122"/>
              </a:rPr>
              <a:t>视频源</a:t>
            </a:r>
            <a:endPar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5" name="矩形 14"/>
          <p:cNvSpPr/>
          <p:nvPr/>
        </p:nvSpPr>
        <p:spPr bwMode="auto">
          <a:xfrm>
            <a:off x="3275856" y="1772816"/>
            <a:ext cx="1152128" cy="108012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rPr>
              <a:t>分析规则</a:t>
            </a:r>
            <a:endPar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rPr>
              <a:t>设置</a:t>
            </a:r>
            <a:endPar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6" name="矩形 15"/>
          <p:cNvSpPr/>
          <p:nvPr/>
        </p:nvSpPr>
        <p:spPr bwMode="auto">
          <a:xfrm>
            <a:off x="5148064" y="1772816"/>
            <a:ext cx="720080" cy="108012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rPr>
              <a:t>视频</a:t>
            </a:r>
            <a:endPar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rPr>
              <a:t>分析</a:t>
            </a:r>
            <a:endPar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7" name="矩形 16"/>
          <p:cNvSpPr/>
          <p:nvPr/>
        </p:nvSpPr>
        <p:spPr bwMode="auto">
          <a:xfrm>
            <a:off x="6588224" y="1772816"/>
            <a:ext cx="1152128" cy="108012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微软雅黑" pitchFamily="34" charset="-122"/>
                <a:ea typeface="微软雅黑" pitchFamily="34" charset="-122"/>
              </a:rPr>
              <a:t>分析</a:t>
            </a:r>
            <a:r>
              <a:rPr lang="zh-CN" altLang="en-US" sz="1800" dirty="0" smtClean="0">
                <a:solidFill>
                  <a:schemeClr val="tx1"/>
                </a:solidFill>
                <a:latin typeface="微软雅黑" pitchFamily="34" charset="-122"/>
                <a:ea typeface="微软雅黑" pitchFamily="34" charset="-122"/>
              </a:rPr>
              <a:t>结果</a:t>
            </a:r>
            <a:endParaRPr lang="en-US" altLang="zh-CN" sz="1800" dirty="0" smtClean="0">
              <a:solidFill>
                <a:schemeClr val="tx1"/>
              </a:solidFill>
              <a:latin typeface="微软雅黑" pitchFamily="34" charset="-122"/>
              <a:ea typeface="微软雅黑" pitchFamily="34"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微软雅黑" pitchFamily="34" charset="-122"/>
                <a:ea typeface="微软雅黑" pitchFamily="34" charset="-122"/>
              </a:rPr>
              <a:t>检索</a:t>
            </a:r>
            <a:endParaRPr kumimoji="0" lang="en-US" altLang="zh-CN" sz="1800" b="1"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18" name="右箭头 17"/>
          <p:cNvSpPr/>
          <p:nvPr/>
        </p:nvSpPr>
        <p:spPr bwMode="auto">
          <a:xfrm>
            <a:off x="2627784" y="2132856"/>
            <a:ext cx="576064" cy="36004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ndParaRPr>
          </a:p>
        </p:txBody>
      </p:sp>
      <p:sp>
        <p:nvSpPr>
          <p:cNvPr id="19" name="右箭头 18"/>
          <p:cNvSpPr/>
          <p:nvPr/>
        </p:nvSpPr>
        <p:spPr bwMode="auto">
          <a:xfrm>
            <a:off x="4499992" y="2168860"/>
            <a:ext cx="576064" cy="36004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ndParaRPr>
          </a:p>
        </p:txBody>
      </p:sp>
      <p:sp>
        <p:nvSpPr>
          <p:cNvPr id="20" name="右箭头 19"/>
          <p:cNvSpPr/>
          <p:nvPr/>
        </p:nvSpPr>
        <p:spPr bwMode="auto">
          <a:xfrm>
            <a:off x="5940152" y="2216767"/>
            <a:ext cx="576064" cy="36004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2417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CIVC</a:t>
            </a:r>
            <a:r>
              <a:rPr lang="en-US" altLang="zh-CN" dirty="0" smtClean="0"/>
              <a:t>——</a:t>
            </a:r>
            <a:r>
              <a:rPr lang="zh-CN" altLang="en-US" dirty="0" smtClean="0"/>
              <a:t>创建案件</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6</a:t>
            </a:fld>
            <a:endParaRPr lang="en-GB" altLang="zh-CN"/>
          </a:p>
        </p:txBody>
      </p:sp>
      <p:sp>
        <p:nvSpPr>
          <p:cNvPr id="5" name="页脚占位符 4"/>
          <p:cNvSpPr>
            <a:spLocks noGrp="1"/>
          </p:cNvSpPr>
          <p:nvPr>
            <p:ph type="ftr" sz="quarter" idx="11"/>
          </p:nvPr>
        </p:nvSpPr>
        <p:spPr/>
        <p:txBody>
          <a:bodyPr/>
          <a:lstStyle/>
          <a:p>
            <a:pPr>
              <a:defRPr/>
            </a:pPr>
            <a:r>
              <a:rPr lang="zh-CN" altLang="en-GB" dirty="0" smtClean="0"/>
              <a:t>Surveillance solutions &amp; services</a:t>
            </a:r>
            <a:endParaRPr lang="en-GB" altLang="zh-CN"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08081"/>
            <a:ext cx="8328470" cy="566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4631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CIVC</a:t>
            </a:r>
            <a:r>
              <a:rPr lang="en-US" altLang="zh-CN" dirty="0" smtClean="0"/>
              <a:t>——</a:t>
            </a:r>
            <a:r>
              <a:rPr lang="zh-CN" altLang="en-US" dirty="0" smtClean="0"/>
              <a:t>选择分析视频</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7</a:t>
            </a:fld>
            <a:endParaRPr lang="en-GB" altLang="zh-CN"/>
          </a:p>
        </p:txBody>
      </p:sp>
      <p:sp>
        <p:nvSpPr>
          <p:cNvPr id="5" name="页脚占位符 4"/>
          <p:cNvSpPr>
            <a:spLocks noGrp="1"/>
          </p:cNvSpPr>
          <p:nvPr>
            <p:ph type="ftr" sz="quarter" idx="11"/>
          </p:nvPr>
        </p:nvSpPr>
        <p:spPr/>
        <p:txBody>
          <a:bodyPr/>
          <a:lstStyle/>
          <a:p>
            <a:pPr>
              <a:defRPr/>
            </a:pPr>
            <a:r>
              <a:rPr lang="zh-CN" altLang="en-GB" dirty="0" smtClean="0"/>
              <a:t>Surveillance solutions &amp; services</a:t>
            </a:r>
            <a:endParaRPr lang="en-GB" altLang="zh-C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565" y="980728"/>
            <a:ext cx="8335899" cy="5668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3295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CIVC</a:t>
            </a:r>
            <a:r>
              <a:rPr lang="en-US" altLang="zh-CN" dirty="0" smtClean="0"/>
              <a:t>——</a:t>
            </a:r>
            <a:r>
              <a:rPr lang="zh-CN" altLang="en-US" dirty="0"/>
              <a:t>设置</a:t>
            </a:r>
            <a:r>
              <a:rPr lang="zh-CN" altLang="en-US" dirty="0" smtClean="0"/>
              <a:t>分析参数</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8</a:t>
            </a:fld>
            <a:endParaRPr lang="en-GB" altLang="zh-CN"/>
          </a:p>
        </p:txBody>
      </p:sp>
      <p:sp>
        <p:nvSpPr>
          <p:cNvPr id="5" name="页脚占位符 4"/>
          <p:cNvSpPr>
            <a:spLocks noGrp="1"/>
          </p:cNvSpPr>
          <p:nvPr>
            <p:ph type="ftr" sz="quarter" idx="11"/>
          </p:nvPr>
        </p:nvSpPr>
        <p:spPr/>
        <p:txBody>
          <a:bodyPr/>
          <a:lstStyle/>
          <a:p>
            <a:pPr>
              <a:defRPr/>
            </a:pPr>
            <a:r>
              <a:rPr lang="zh-CN" altLang="en-GB" dirty="0" smtClean="0"/>
              <a:t>Surveillance solutions &amp; services</a:t>
            </a:r>
            <a:endParaRPr lang="en-GB" altLang="zh-C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08081"/>
            <a:ext cx="8328470" cy="566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425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CIVC</a:t>
            </a:r>
            <a:r>
              <a:rPr lang="en-US" altLang="zh-CN" dirty="0" smtClean="0"/>
              <a:t>——</a:t>
            </a:r>
            <a:r>
              <a:rPr lang="zh-CN" altLang="en-US" dirty="0"/>
              <a:t>设置</a:t>
            </a:r>
            <a:r>
              <a:rPr lang="zh-CN" altLang="en-US" dirty="0" smtClean="0"/>
              <a:t>分析参数</a:t>
            </a:r>
            <a:endParaRPr lang="zh-CN" altLang="en-US" dirty="0"/>
          </a:p>
        </p:txBody>
      </p:sp>
      <p:sp>
        <p:nvSpPr>
          <p:cNvPr id="4" name="灯片编号占位符 3"/>
          <p:cNvSpPr>
            <a:spLocks noGrp="1"/>
          </p:cNvSpPr>
          <p:nvPr>
            <p:ph type="sldNum" sz="quarter" idx="10"/>
          </p:nvPr>
        </p:nvSpPr>
        <p:spPr/>
        <p:txBody>
          <a:bodyPr/>
          <a:lstStyle/>
          <a:p>
            <a:pPr>
              <a:defRPr/>
            </a:pPr>
            <a:fld id="{82005523-DD77-4C1F-9E2D-9D941007C040}" type="slidenum">
              <a:rPr lang="zh-CN" altLang="en-GB" smtClean="0"/>
              <a:pPr>
                <a:defRPr/>
              </a:pPr>
              <a:t>9</a:t>
            </a:fld>
            <a:endParaRPr lang="en-GB" altLang="zh-CN"/>
          </a:p>
        </p:txBody>
      </p:sp>
      <p:sp>
        <p:nvSpPr>
          <p:cNvPr id="5" name="页脚占位符 4"/>
          <p:cNvSpPr>
            <a:spLocks noGrp="1"/>
          </p:cNvSpPr>
          <p:nvPr>
            <p:ph type="ftr" sz="quarter" idx="11"/>
          </p:nvPr>
        </p:nvSpPr>
        <p:spPr/>
        <p:txBody>
          <a:bodyPr/>
          <a:lstStyle/>
          <a:p>
            <a:pPr>
              <a:defRPr/>
            </a:pPr>
            <a:r>
              <a:rPr lang="zh-CN" altLang="en-GB" dirty="0" smtClean="0"/>
              <a:t>Surveillance solutions &amp; services</a:t>
            </a:r>
            <a:endParaRPr lang="en-GB" altLang="zh-C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94" y="980728"/>
            <a:ext cx="8328470" cy="566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2821081"/>
      </p:ext>
    </p:extLst>
  </p:cSld>
  <p:clrMapOvr>
    <a:masterClrMapping/>
  </p:clrMapOvr>
</p:sld>
</file>

<file path=ppt/theme/theme1.xml><?xml version="1.0" encoding="utf-8"?>
<a:theme xmlns:a="http://schemas.openxmlformats.org/drawingml/2006/main" name="AVTrace_Format">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lindus_broadband_bu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1600" b="1" i="0" u="none" strike="noStrike" cap="none" normalizeH="0" baseline="0" smtClean="0">
            <a:ln>
              <a:noFill/>
            </a:ln>
            <a:solidFill>
              <a:schemeClr val="tx1"/>
            </a:solidFill>
            <a:effectLst/>
            <a:latin typeface="Arial" charset="0"/>
          </a:defRPr>
        </a:defPPr>
      </a:lstStyle>
    </a:lnDef>
  </a:objectDefaults>
  <a:extraClrSchemeLst>
    <a:extraClrScheme>
      <a:clrScheme name="telindus_broadband_bu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lindus_broadband_bu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lindus_broadband_bu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lindus_broadband_bu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lindus_broadband_bu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lindus_broadband_bu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lindus_broadband_bu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lindus_broadband_bu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lindus_broadband_bu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lindus_broadband_bu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lindus_broadband_bu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lindus_broadband_bu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8795</TotalTime>
  <Words>568</Words>
  <Application>Microsoft Office PowerPoint</Application>
  <PresentationFormat>全屏显示(4:3)</PresentationFormat>
  <Paragraphs>120</Paragraphs>
  <Slides>22</Slides>
  <Notes>0</Notes>
  <HiddenSlides>0</HiddenSlides>
  <MMClips>0</MMClips>
  <ScaleCrop>false</ScaleCrop>
  <HeadingPairs>
    <vt:vector size="6" baseType="variant">
      <vt:variant>
        <vt:lpstr>主题</vt:lpstr>
      </vt:variant>
      <vt:variant>
        <vt:i4>1</vt:i4>
      </vt:variant>
      <vt:variant>
        <vt:lpstr>幻灯片标题</vt:lpstr>
      </vt:variant>
      <vt:variant>
        <vt:i4>22</vt:i4>
      </vt:variant>
      <vt:variant>
        <vt:lpstr>自定义放映</vt:lpstr>
      </vt:variant>
      <vt:variant>
        <vt:i4>12</vt:i4>
      </vt:variant>
    </vt:vector>
  </HeadingPairs>
  <TitlesOfParts>
    <vt:vector size="35" baseType="lpstr">
      <vt:lpstr>AVTrace_Format</vt:lpstr>
      <vt:lpstr>视频分析业务介绍</vt:lpstr>
      <vt:lpstr>概述</vt:lpstr>
      <vt:lpstr>概述</vt:lpstr>
      <vt:lpstr>概述</vt:lpstr>
      <vt:lpstr>安维思CIVC功能介绍</vt:lpstr>
      <vt:lpstr>CIVC——创建案件</vt:lpstr>
      <vt:lpstr>CIVC——选择分析视频</vt:lpstr>
      <vt:lpstr>CIVC——设置分析参数</vt:lpstr>
      <vt:lpstr>CIVC——设置分析参数</vt:lpstr>
      <vt:lpstr>CIVC——视频分析</vt:lpstr>
      <vt:lpstr>CIVC——视频分析</vt:lpstr>
      <vt:lpstr>CIVC——视频检索</vt:lpstr>
      <vt:lpstr>CIVC——视频查看</vt:lpstr>
      <vt:lpstr>行业动态概览</vt:lpstr>
      <vt:lpstr>行业动态概览</vt:lpstr>
      <vt:lpstr>行业动态概览</vt:lpstr>
      <vt:lpstr>行业动态概览</vt:lpstr>
      <vt:lpstr>行业动态概览</vt:lpstr>
      <vt:lpstr>行业动态概览</vt:lpstr>
      <vt:lpstr>行业动态概览</vt:lpstr>
      <vt:lpstr>展望</vt:lpstr>
      <vt:lpstr>展望</vt:lpstr>
      <vt:lpstr>core values</vt:lpstr>
      <vt:lpstr>access solutions</vt:lpstr>
      <vt:lpstr>core networking</vt:lpstr>
      <vt:lpstr>network applications</vt:lpstr>
      <vt:lpstr>security solutions</vt:lpstr>
      <vt:lpstr>surveillance solutions</vt:lpstr>
      <vt:lpstr>managed services</vt:lpstr>
      <vt:lpstr>consultancy</vt:lpstr>
      <vt:lpstr>integration</vt:lpstr>
      <vt:lpstr>management</vt:lpstr>
      <vt:lpstr>isc</vt:lpstr>
      <vt:lpstr>training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CCTV系统基础培训</dc:title>
  <dc:subject>CCTV系统基础</dc:subject>
  <dc:creator>Ben</dc:creator>
  <cp:lastModifiedBy>hacky</cp:lastModifiedBy>
  <cp:revision>677</cp:revision>
  <dcterms:created xsi:type="dcterms:W3CDTF">2003-06-06T08:38:21Z</dcterms:created>
  <dcterms:modified xsi:type="dcterms:W3CDTF">2014-02-18T06:43:43Z</dcterms:modified>
</cp:coreProperties>
</file>